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9" r:id="rId3"/>
    <p:sldId id="258" r:id="rId4"/>
    <p:sldId id="256" r:id="rId5"/>
    <p:sldId id="260" r:id="rId6"/>
    <p:sldId id="261" r:id="rId7"/>
    <p:sldId id="264" r:id="rId8"/>
    <p:sldId id="265" r:id="rId9"/>
    <p:sldId id="266" r:id="rId10"/>
    <p:sldId id="267" r:id="rId11"/>
    <p:sldId id="270" r:id="rId12"/>
    <p:sldId id="269" r:id="rId13"/>
    <p:sldId id="271" r:id="rId14"/>
    <p:sldId id="272" r:id="rId15"/>
    <p:sldId id="273" r:id="rId16"/>
    <p:sldId id="274" r:id="rId17"/>
    <p:sldId id="276" r:id="rId18"/>
    <p:sldId id="280" r:id="rId19"/>
    <p:sldId id="279" r:id="rId20"/>
    <p:sldId id="282" r:id="rId21"/>
    <p:sldId id="283" r:id="rId22"/>
    <p:sldId id="284" r:id="rId23"/>
    <p:sldId id="277" r:id="rId24"/>
    <p:sldId id="285" r:id="rId25"/>
    <p:sldId id="290" r:id="rId26"/>
    <p:sldId id="291" r:id="rId27"/>
    <p:sldId id="292" r:id="rId28"/>
    <p:sldId id="298" r:id="rId29"/>
    <p:sldId id="310" r:id="rId30"/>
    <p:sldId id="302" r:id="rId31"/>
    <p:sldId id="305" r:id="rId32"/>
    <p:sldId id="306" r:id="rId33"/>
    <p:sldId id="309" r:id="rId34"/>
    <p:sldId id="308" r:id="rId35"/>
    <p:sldId id="301" r:id="rId36"/>
    <p:sldId id="312" r:id="rId37"/>
    <p:sldId id="313" r:id="rId38"/>
    <p:sldId id="314" r:id="rId39"/>
    <p:sldId id="300" r:id="rId40"/>
    <p:sldId id="317" r:id="rId41"/>
    <p:sldId id="303" r:id="rId42"/>
    <p:sldId id="299" r:id="rId43"/>
    <p:sldId id="293" r:id="rId44"/>
    <p:sldId id="315" r:id="rId45"/>
    <p:sldId id="316" r:id="rId46"/>
    <p:sldId id="294" r:id="rId47"/>
    <p:sldId id="297" r:id="rId48"/>
    <p:sldId id="295" r:id="rId49"/>
    <p:sldId id="286" r:id="rId50"/>
    <p:sldId id="318" r:id="rId51"/>
    <p:sldId id="319" r:id="rId52"/>
    <p:sldId id="334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5" r:id="rId65"/>
    <p:sldId id="336" r:id="rId66"/>
    <p:sldId id="338" r:id="rId67"/>
    <p:sldId id="337" r:id="rId68"/>
    <p:sldId id="339" r:id="rId69"/>
    <p:sldId id="340" r:id="rId70"/>
    <p:sldId id="331" r:id="rId71"/>
    <p:sldId id="341" r:id="rId72"/>
    <p:sldId id="342" r:id="rId73"/>
    <p:sldId id="343" r:id="rId74"/>
    <p:sldId id="344" r:id="rId75"/>
    <p:sldId id="333" r:id="rId76"/>
    <p:sldId id="345" r:id="rId77"/>
    <p:sldId id="346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A400F3-3E62-4D78-8071-F76EAF1FB8AF}">
          <p14:sldIdLst>
            <p14:sldId id="263"/>
            <p14:sldId id="259"/>
            <p14:sldId id="258"/>
            <p14:sldId id="256"/>
            <p14:sldId id="260"/>
            <p14:sldId id="261"/>
            <p14:sldId id="264"/>
            <p14:sldId id="265"/>
            <p14:sldId id="266"/>
            <p14:sldId id="267"/>
            <p14:sldId id="270"/>
            <p14:sldId id="269"/>
          </p14:sldIdLst>
        </p14:section>
        <p14:section name="Documents" id="{7BF2119C-96E8-4FC3-9F41-84552161C00A}">
          <p14:sldIdLst>
            <p14:sldId id="271"/>
            <p14:sldId id="272"/>
            <p14:sldId id="273"/>
            <p14:sldId id="274"/>
            <p14:sldId id="276"/>
            <p14:sldId id="280"/>
            <p14:sldId id="279"/>
            <p14:sldId id="282"/>
            <p14:sldId id="283"/>
            <p14:sldId id="284"/>
          </p14:sldIdLst>
        </p14:section>
        <p14:section name="Methods" id="{84297398-D3C3-4923-8673-83CBD32A26EB}">
          <p14:sldIdLst>
            <p14:sldId id="277"/>
            <p14:sldId id="285"/>
            <p14:sldId id="290"/>
            <p14:sldId id="291"/>
            <p14:sldId id="292"/>
            <p14:sldId id="298"/>
            <p14:sldId id="310"/>
            <p14:sldId id="302"/>
            <p14:sldId id="305"/>
            <p14:sldId id="306"/>
            <p14:sldId id="309"/>
            <p14:sldId id="308"/>
            <p14:sldId id="301"/>
            <p14:sldId id="312"/>
            <p14:sldId id="313"/>
            <p14:sldId id="314"/>
            <p14:sldId id="300"/>
            <p14:sldId id="317"/>
            <p14:sldId id="303"/>
            <p14:sldId id="299"/>
            <p14:sldId id="293"/>
            <p14:sldId id="315"/>
            <p14:sldId id="316"/>
            <p14:sldId id="294"/>
            <p14:sldId id="297"/>
            <p14:sldId id="295"/>
            <p14:sldId id="286"/>
            <p14:sldId id="318"/>
            <p14:sldId id="319"/>
            <p14:sldId id="334"/>
          </p14:sldIdLst>
        </p14:section>
        <p14:section name="Results" id="{E1F3481F-360F-4B9E-9880-8A495741E97F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Conclusion" id="{2ED30320-B9E5-4615-BC79-B9E4356EA2CD}">
          <p14:sldIdLst>
            <p14:sldId id="335"/>
            <p14:sldId id="336"/>
            <p14:sldId id="338"/>
            <p14:sldId id="337"/>
            <p14:sldId id="339"/>
            <p14:sldId id="340"/>
            <p14:sldId id="331"/>
            <p14:sldId id="341"/>
            <p14:sldId id="342"/>
            <p14:sldId id="343"/>
            <p14:sldId id="344"/>
            <p14:sldId id="333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61"/>
    <a:srgbClr val="F2A7C6"/>
    <a:srgbClr val="4472C4"/>
    <a:srgbClr val="000000"/>
    <a:srgbClr val="FFFFFF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1" autoAdjust="0"/>
    <p:restoredTop sz="94301" autoAdjust="0"/>
  </p:normalViewPr>
  <p:slideViewPr>
    <p:cSldViewPr snapToGrid="0">
      <p:cViewPr>
        <p:scale>
          <a:sx n="59" d="100"/>
          <a:sy n="59" d="100"/>
        </p:scale>
        <p:origin x="4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145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56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670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257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252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871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8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67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910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210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827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812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5.jpg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4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2D3CA18-F490-454A-B1CD-4A4CCF81798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A63B6ACA-3352-4CDA-836A-4C80670EF207}"/>
              </a:ext>
            </a:extLst>
          </p:cNvPr>
          <p:cNvSpPr/>
          <p:nvPr/>
        </p:nvSpPr>
        <p:spPr>
          <a:xfrm>
            <a:off x="2661060" y="3259723"/>
            <a:ext cx="3821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Android is a trademark of Google LLC.</a:t>
            </a:r>
            <a:endParaRPr lang="th-TH" sz="1600" dirty="0">
              <a:solidFill>
                <a:schemeClr val="bg1">
                  <a:lumMod val="75000"/>
                </a:schemeClr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1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C9D3E2F-067A-4987-AB59-F64EB2AF8079}"/>
              </a:ext>
            </a:extLst>
          </p:cNvPr>
          <p:cNvSpPr/>
          <p:nvPr/>
        </p:nvSpPr>
        <p:spPr>
          <a:xfrm>
            <a:off x="4295274" y="1794565"/>
            <a:ext cx="5010772" cy="3102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8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เพื่อพัฒนาแอปพลิเคชันที่</a:t>
            </a:r>
          </a:p>
          <a:p>
            <a:pPr marL="0" lvl="1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8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เพื่อแสดงผลข้อมูล</a:t>
            </a:r>
            <a:b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</a:b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ตารางเรียน</a:t>
            </a:r>
            <a:r>
              <a:rPr lang="en-US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 </a:t>
            </a: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สถานที่สอน</a:t>
            </a:r>
            <a:b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</a:b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และสถานะการสอน</a:t>
            </a:r>
            <a:br>
              <a:rPr lang="th-TH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ในแต่ละคาบในห้อง</a:t>
            </a: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 ม. </a:t>
            </a:r>
            <a:r>
              <a:rPr lang="en-US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502 </a:t>
            </a:r>
            <a:endParaRPr lang="en-US" sz="3600" dirty="0"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FE0585B-9688-4795-858E-B7371DAAA184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10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136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C9D3E2F-067A-4987-AB59-F64EB2AF8079}"/>
              </a:ext>
            </a:extLst>
          </p:cNvPr>
          <p:cNvSpPr/>
          <p:nvPr/>
        </p:nvSpPr>
        <p:spPr>
          <a:xfrm>
            <a:off x="4295274" y="1794565"/>
            <a:ext cx="5010772" cy="4113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lvl="1" indent="-465138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เพื่อแสดงผลข้อมูล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สถานที่สอน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 </a:t>
            </a:r>
            <a:b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สถานะการสอน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ในแต่ละคาบของ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อาจารย์</a:t>
            </a:r>
            <a:b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ที่มีรายชื่อสอนในห้อง </a:t>
            </a: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ม. 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6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02 </a:t>
            </a:r>
            <a:b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ผ่านแอปพลิเคชันบน</a:t>
            </a: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ระบบปฏิบัติการ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Android 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0486FD3-BC29-4A68-A35E-9EA56B805D8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11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64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สมมติฐาน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2B85BB9-F05F-4406-92E8-01EC472B2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8704"/>
          <a:stretch/>
        </p:blipFill>
        <p:spPr>
          <a:xfrm>
            <a:off x="37162" y="1254329"/>
            <a:ext cx="2568265" cy="600575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6558C4A-BD85-4FD4-AB1A-9AFD0D3C5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014">
            <a:off x="2173472" y="2459067"/>
            <a:ext cx="1485989" cy="1939866"/>
          </a:xfrm>
          <a:prstGeom prst="rect">
            <a:avLst/>
          </a:prstGeom>
        </p:spPr>
      </p:pic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 rot="882014">
            <a:off x="2003869" y="2198486"/>
            <a:ext cx="1748485" cy="2784426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6A799050-AB09-4027-9F61-A29F53E7F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93" y="2302272"/>
            <a:ext cx="4373988" cy="24658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E8653683-0DEA-46CF-ACC2-9B4F504F71DF}"/>
              </a:ext>
            </a:extLst>
          </p:cNvPr>
          <p:cNvSpPr/>
          <p:nvPr/>
        </p:nvSpPr>
        <p:spPr>
          <a:xfrm>
            <a:off x="4490146" y="1832752"/>
            <a:ext cx="45897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ห้อง ม. 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502 </a:t>
            </a: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สามารถ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2C55D6E4-7421-4A6C-A9F9-CF7868FB0BE7}"/>
              </a:ext>
            </a:extLst>
          </p:cNvPr>
          <p:cNvSpPr/>
          <p:nvPr/>
        </p:nvSpPr>
        <p:spPr>
          <a:xfrm>
            <a:off x="4504001" y="4625843"/>
            <a:ext cx="3315331" cy="503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ได้อย่างสะดวกและรวดเร็ว</a:t>
            </a:r>
            <a:endParaRPr lang="en-US" sz="24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498A0F67-4BE6-4B53-BC10-E7C75E84BF7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3368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182" y="2690239"/>
            <a:ext cx="651163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เอกสารและงานวิจัยที่เกี่ยวข้อง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C609A5EF-E125-4C7D-9751-F6C9C195E03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1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à¸à¸¥à¸à¸²à¸£à¸à¹à¸à¸«à¸²à¸£à¸¹à¸à¸ à¸²à¸à¸ªà¸³à¸«à¸£à¸±à¸ flowchart">
            <a:extLst>
              <a:ext uri="{FF2B5EF4-FFF2-40B4-BE49-F238E27FC236}">
                <a16:creationId xmlns:a16="http://schemas.microsoft.com/office/drawing/2014/main" id="{F3ABF396-9161-4393-88D5-BEE24D3F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09" y="735593"/>
            <a:ext cx="3203582" cy="43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9813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https://commons.wikimedia.org/wiki/File:LampFlowchart.svg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35C071C-76B5-4EF1-BF05-0B44C6FE0735}"/>
              </a:ext>
            </a:extLst>
          </p:cNvPr>
          <p:cNvSpPr txBox="1"/>
          <p:nvPr/>
        </p:nvSpPr>
        <p:spPr>
          <a:xfrm>
            <a:off x="4079631" y="6396335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Flowchart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8174379"/>
      </p:ext>
    </p:extLst>
  </p:cSld>
  <p:clrMapOvr>
    <a:masterClrMapping/>
  </p:clrMapOvr>
  <p:transition spd="med"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https://tutorialink.com/tutorial/ds/Types%20Of%20Data%20Structure.png</a:t>
            </a:r>
          </a:p>
        </p:txBody>
      </p:sp>
      <p:pic>
        <p:nvPicPr>
          <p:cNvPr id="1032" name="Picture 8" descr="https://tutorialink.com/tutorial/ds/Types%20Of%20Data%20Structure.png">
            <a:extLst>
              <a:ext uri="{FF2B5EF4-FFF2-40B4-BE49-F238E27FC236}">
                <a16:creationId xmlns:a16="http://schemas.microsoft.com/office/drawing/2014/main" id="{955B12B5-3762-45AE-8F20-F09FBF9B1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357903" y="464457"/>
            <a:ext cx="8428193" cy="49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39EDFD9-BC97-4839-8546-219AF637398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Data Structures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9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https://cdn-images-1.medium.com/max/2400/1*mISRhzvzvU-y0uBXo2thhw.png</a:t>
            </a:r>
          </a:p>
        </p:txBody>
      </p:sp>
      <p:pic>
        <p:nvPicPr>
          <p:cNvPr id="2" name="Picture 2" descr="https://cdn-images-1.medium.com/max/2400/1*mISRhzvzvU-y0uBXo2thhw.png">
            <a:extLst>
              <a:ext uri="{FF2B5EF4-FFF2-40B4-BE49-F238E27FC236}">
                <a16:creationId xmlns:a16="http://schemas.microsoft.com/office/drawing/2014/main" id="{5EB57424-9FF4-4083-9E48-0A6CC1AC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3404"/>
            <a:ext cx="105058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28283A5-536C-428D-B27D-78D54CD49B0B}"/>
              </a:ext>
            </a:extLst>
          </p:cNvPr>
          <p:cNvSpPr txBox="1"/>
          <p:nvPr/>
        </p:nvSpPr>
        <p:spPr>
          <a:xfrm>
            <a:off x="2823210" y="2777490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private</a:t>
            </a:r>
            <a:endParaRPr lang="th-TH" sz="2400" dirty="0">
              <a:solidFill>
                <a:srgbClr val="FF0000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730A2298-6B28-4C08-8F66-7963ABDD2E07}"/>
              </a:ext>
            </a:extLst>
          </p:cNvPr>
          <p:cNvSpPr txBox="1"/>
          <p:nvPr/>
        </p:nvSpPr>
        <p:spPr>
          <a:xfrm>
            <a:off x="393908" y="2692092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D13CD874-83F1-4411-880B-57252640F2AA}"/>
              </a:ext>
            </a:extLst>
          </p:cNvPr>
          <p:cNvSpPr txBox="1"/>
          <p:nvPr/>
        </p:nvSpPr>
        <p:spPr>
          <a:xfrm>
            <a:off x="3332272" y="3689339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366C06A-BE0E-4460-9878-70AF22FCE0BB}"/>
              </a:ext>
            </a:extLst>
          </p:cNvPr>
          <p:cNvSpPr txBox="1"/>
          <p:nvPr/>
        </p:nvSpPr>
        <p:spPr>
          <a:xfrm>
            <a:off x="5539740" y="3327707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9DF8375-C127-4CA3-B2F6-0461C04B5351}"/>
              </a:ext>
            </a:extLst>
          </p:cNvPr>
          <p:cNvSpPr/>
          <p:nvPr/>
        </p:nvSpPr>
        <p:spPr>
          <a:xfrm>
            <a:off x="7978140" y="754380"/>
            <a:ext cx="2114550" cy="155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4B7FA-C2B1-4FD8-8683-5CAF1EFF8297}"/>
              </a:ext>
            </a:extLst>
          </p:cNvPr>
          <p:cNvSpPr/>
          <p:nvPr/>
        </p:nvSpPr>
        <p:spPr>
          <a:xfrm>
            <a:off x="4649054" y="-800100"/>
            <a:ext cx="2114550" cy="1440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7163A9AF-B8B4-4CBE-8178-BAEE4DD7CB37}"/>
              </a:ext>
            </a:extLst>
          </p:cNvPr>
          <p:cNvSpPr/>
          <p:nvPr/>
        </p:nvSpPr>
        <p:spPr>
          <a:xfrm>
            <a:off x="0" y="-811530"/>
            <a:ext cx="2114550" cy="2537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FD3DC13-3160-4223-9076-60776F789FF0}"/>
              </a:ext>
            </a:extLst>
          </p:cNvPr>
          <p:cNvSpPr txBox="1"/>
          <p:nvPr/>
        </p:nvSpPr>
        <p:spPr>
          <a:xfrm>
            <a:off x="4079631" y="6027003"/>
            <a:ext cx="506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Object Oriented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Programming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6957859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-4257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https://logoeps.com/wp-content/uploads/2013/03/java-eps-vector-logo.png</a:t>
            </a:r>
          </a:p>
        </p:txBody>
      </p:sp>
      <p:pic>
        <p:nvPicPr>
          <p:cNvPr id="1030" name="Picture 6" descr="https://logoeps.com/wp-content/uploads/2013/03/java-eps-vector-logo.png">
            <a:extLst>
              <a:ext uri="{FF2B5EF4-FFF2-40B4-BE49-F238E27FC236}">
                <a16:creationId xmlns:a16="http://schemas.microsoft.com/office/drawing/2014/main" id="{E254A2A0-58F8-4012-822D-9174AE8A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-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17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E29ED15-52AF-46D8-8979-800249D62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95" y="-261610"/>
            <a:ext cx="6838654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Java Language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69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027003"/>
            <a:ext cx="406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Operating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 System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A3D0BFF-38BE-414E-A9A5-14B5E01E9116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prstClr val="black"/>
                </a:solidFill>
              </a:rPr>
              <a:t>http://164.132.103.145/apidaev.com/wp-content/uploads/2018/09/android_stack-1.png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://164.132.103.145/apidaev.com/wp-content/uploads/2018/09/android_stack-1.png">
            <a:extLst>
              <a:ext uri="{FF2B5EF4-FFF2-40B4-BE49-F238E27FC236}">
                <a16:creationId xmlns:a16="http://schemas.microsoft.com/office/drawing/2014/main" id="{C6E6D15A-99D7-4CCF-8117-0C7C3BCD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0"/>
            <a:ext cx="5102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https://2.bp.blogspot.com/-Gt_APQjobcc/XC3pgRY8NUI/AAAAAAAAI3o/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rm3QmyNnFggza_KAgqHLxCXQfeap6rWhACLcBGAs/s1600/android-versions-1.jpg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AB45E2E-458D-4CBA-8605-B83B8A55AB0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Versions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https://2.bp.blogspot.com/-Gt_APQjobcc/XC3pgRY8NUI/AAAAAAAAI3o/rm3QmyNnFggza_KAgqHLxCXQfeap6rWhACLcBGAs/s1600/android-versions-1.jpg">
            <a:extLst>
              <a:ext uri="{FF2B5EF4-FFF2-40B4-BE49-F238E27FC236}">
                <a16:creationId xmlns:a16="http://schemas.microsoft.com/office/drawing/2014/main" id="{5391ED7D-DB70-4BCA-A585-397D7D23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0"/>
            <a:ext cx="69342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เครื่องหมายคูณ 9">
            <a:extLst>
              <a:ext uri="{FF2B5EF4-FFF2-40B4-BE49-F238E27FC236}">
                <a16:creationId xmlns:a16="http://schemas.microsoft.com/office/drawing/2014/main" id="{B888A258-7679-4F4E-90A1-9289CD05EF1C}"/>
              </a:ext>
            </a:extLst>
          </p:cNvPr>
          <p:cNvSpPr/>
          <p:nvPr/>
        </p:nvSpPr>
        <p:spPr>
          <a:xfrm>
            <a:off x="49999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เครื่องหมายคูณ 14">
            <a:extLst>
              <a:ext uri="{FF2B5EF4-FFF2-40B4-BE49-F238E27FC236}">
                <a16:creationId xmlns:a16="http://schemas.microsoft.com/office/drawing/2014/main" id="{A78B0DC6-F4C2-4C7A-A00B-02BF98F6785D}"/>
              </a:ext>
            </a:extLst>
          </p:cNvPr>
          <p:cNvSpPr/>
          <p:nvPr/>
        </p:nvSpPr>
        <p:spPr>
          <a:xfrm>
            <a:off x="1848117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เครื่องหมายคูณ 15">
            <a:extLst>
              <a:ext uri="{FF2B5EF4-FFF2-40B4-BE49-F238E27FC236}">
                <a16:creationId xmlns:a16="http://schemas.microsoft.com/office/drawing/2014/main" id="{7AE426F5-3FEE-4366-BFE3-4C8B07FDAB96}"/>
              </a:ext>
            </a:extLst>
          </p:cNvPr>
          <p:cNvSpPr/>
          <p:nvPr/>
        </p:nvSpPr>
        <p:spPr>
          <a:xfrm>
            <a:off x="329472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เครื่องหมายคูณ 16">
            <a:extLst>
              <a:ext uri="{FF2B5EF4-FFF2-40B4-BE49-F238E27FC236}">
                <a16:creationId xmlns:a16="http://schemas.microsoft.com/office/drawing/2014/main" id="{D9FB44B4-1236-422D-8BE6-A5EAF5F7187D}"/>
              </a:ext>
            </a:extLst>
          </p:cNvPr>
          <p:cNvSpPr/>
          <p:nvPr/>
        </p:nvSpPr>
        <p:spPr>
          <a:xfrm>
            <a:off x="4741323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เครื่องหมายคูณ 17">
            <a:extLst>
              <a:ext uri="{FF2B5EF4-FFF2-40B4-BE49-F238E27FC236}">
                <a16:creationId xmlns:a16="http://schemas.microsoft.com/office/drawing/2014/main" id="{D4C8A817-CF14-4C28-A389-2D50D7CE2A89}"/>
              </a:ext>
            </a:extLst>
          </p:cNvPr>
          <p:cNvSpPr/>
          <p:nvPr/>
        </p:nvSpPr>
        <p:spPr>
          <a:xfrm>
            <a:off x="6059951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เครื่องหมายคูณ 18">
            <a:extLst>
              <a:ext uri="{FF2B5EF4-FFF2-40B4-BE49-F238E27FC236}">
                <a16:creationId xmlns:a16="http://schemas.microsoft.com/office/drawing/2014/main" id="{C51ECC8E-AC1A-4278-A42F-0C6983DA3241}"/>
              </a:ext>
            </a:extLst>
          </p:cNvPr>
          <p:cNvSpPr/>
          <p:nvPr/>
        </p:nvSpPr>
        <p:spPr>
          <a:xfrm>
            <a:off x="488802" y="146069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เครื่องหมายคูณ 19">
            <a:extLst>
              <a:ext uri="{FF2B5EF4-FFF2-40B4-BE49-F238E27FC236}">
                <a16:creationId xmlns:a16="http://schemas.microsoft.com/office/drawing/2014/main" id="{C1CC64E0-8004-48B6-A5F6-3E35AA8BE9FD}"/>
              </a:ext>
            </a:extLst>
          </p:cNvPr>
          <p:cNvSpPr/>
          <p:nvPr/>
        </p:nvSpPr>
        <p:spPr>
          <a:xfrm>
            <a:off x="1890321" y="1483870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เครื่องหมายคูณ 20">
            <a:extLst>
              <a:ext uri="{FF2B5EF4-FFF2-40B4-BE49-F238E27FC236}">
                <a16:creationId xmlns:a16="http://schemas.microsoft.com/office/drawing/2014/main" id="{A9FC89BF-ED0E-48C4-A2DB-33D50CDD62B1}"/>
              </a:ext>
            </a:extLst>
          </p:cNvPr>
          <p:cNvSpPr/>
          <p:nvPr/>
        </p:nvSpPr>
        <p:spPr>
          <a:xfrm>
            <a:off x="4841314" y="164544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เครื่องหมายคูณ 21">
            <a:extLst>
              <a:ext uri="{FF2B5EF4-FFF2-40B4-BE49-F238E27FC236}">
                <a16:creationId xmlns:a16="http://schemas.microsoft.com/office/drawing/2014/main" id="{0B356E4A-B387-4D74-839B-11F077695E3A}"/>
              </a:ext>
            </a:extLst>
          </p:cNvPr>
          <p:cNvSpPr/>
          <p:nvPr/>
        </p:nvSpPr>
        <p:spPr>
          <a:xfrm>
            <a:off x="6194362" y="1655585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C812BA-D9D3-4ED3-A4AB-89E541A27265}"/>
              </a:ext>
            </a:extLst>
          </p:cNvPr>
          <p:cNvSpPr/>
          <p:nvPr/>
        </p:nvSpPr>
        <p:spPr>
          <a:xfrm>
            <a:off x="1562100" y="-9525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7526D56C-A449-40B6-9645-5DACBBF32A56}"/>
              </a:ext>
            </a:extLst>
          </p:cNvPr>
          <p:cNvSpPr/>
          <p:nvPr/>
        </p:nvSpPr>
        <p:spPr>
          <a:xfrm>
            <a:off x="2608333" y="-932347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C6913EA4-183F-4474-BD6A-EB3F0FB20CAF}"/>
              </a:ext>
            </a:extLst>
          </p:cNvPr>
          <p:cNvSpPr/>
          <p:nvPr/>
        </p:nvSpPr>
        <p:spPr>
          <a:xfrm>
            <a:off x="3558438" y="-933376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617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>
                <a:lumMod val="52000"/>
                <a:lumOff val="4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52A7567-53D5-424C-B7FD-D6A2795C9392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Loading…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pic>
        <p:nvPicPr>
          <p:cNvPr id="4" name="รูปภาพ 3" descr="รีเฟรช">
            <a:extLst>
              <a:ext uri="{FF2B5EF4-FFF2-40B4-BE49-F238E27FC236}">
                <a16:creationId xmlns:a16="http://schemas.microsoft.com/office/drawing/2014/main" id="{3E81F4FC-0F27-4E20-8556-9AEC4BF7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66159" y="4519717"/>
            <a:ext cx="611681" cy="61168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2FDE588-8B6A-4CAB-AD6A-694D185F7CF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80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https://www.youtube.com/watch?v=g9YblXBQ5uU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https://www.kapwing.com/editor/video-speed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CBF4039-1430-490F-8D09-F327BC1FDE88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Studio IDE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2" name="AndroidStudioIntroduction">
            <a:hlinkClick r:id="" action="ppaction://media"/>
            <a:extLst>
              <a:ext uri="{FF2B5EF4-FFF2-40B4-BE49-F238E27FC236}">
                <a16:creationId xmlns:a16="http://schemas.microsoft.com/office/drawing/2014/main" id="{F3BCC274-1F63-4880-BF77-BE63DC5D1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083" y="506755"/>
            <a:ext cx="8693834" cy="489028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18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38BE6BA9-73B2-44FB-96BF-175198BF6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690239"/>
            <a:ext cx="4114800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งานวิจัยที่เกี่ยวข้อง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60" y="420738"/>
            <a:ext cx="7008280" cy="991074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https://www.tci-thaijo.org/index.php/project-journal/article/view/152842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5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860" y="420738"/>
            <a:ext cx="7008280" cy="991074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https://wjst.wu.ac.th/index.php/wuresearch/article/view/6654/1074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2628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690239"/>
            <a:ext cx="467957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วิธีการดำเนินงานวิจัย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15243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54" y="16707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174B6FE-92F1-43F0-8710-2180E6C7A78B}"/>
              </a:ext>
            </a:extLst>
          </p:cNvPr>
          <p:cNvSpPr txBox="1"/>
          <p:nvPr/>
        </p:nvSpPr>
        <p:spPr>
          <a:xfrm>
            <a:off x="804209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Application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280E417-F524-41BF-AD7D-FCB4284494CD}"/>
              </a:ext>
            </a:extLst>
          </p:cNvPr>
          <p:cNvGrpSpPr/>
          <p:nvPr/>
        </p:nvGrpSpPr>
        <p:grpSpPr>
          <a:xfrm>
            <a:off x="5720858" y="1150957"/>
            <a:ext cx="2006988" cy="2727286"/>
            <a:chOff x="708074" y="2490399"/>
            <a:chExt cx="2006988" cy="2727286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179C9CD-93F0-48A6-9655-B182E6AE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6CCB4B01-6EB3-4E9C-8962-34FE7070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74" y="2490399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1A12E83-FC9F-42F7-901E-FCFD3507D212}"/>
              </a:ext>
            </a:extLst>
          </p:cNvPr>
          <p:cNvSpPr txBox="1"/>
          <p:nvPr/>
        </p:nvSpPr>
        <p:spPr>
          <a:xfrm>
            <a:off x="5287101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Survey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87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id="{B07D118A-0E3E-4D9C-BA24-790995741A8E}"/>
              </a:ext>
            </a:extLst>
          </p:cNvPr>
          <p:cNvSpPr/>
          <p:nvPr/>
        </p:nvSpPr>
        <p:spPr>
          <a:xfrm>
            <a:off x="195898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กำหนด</a:t>
            </a:r>
            <a:b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ความต้องการ</a:t>
            </a:r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D5A4DFA6-4C47-4CEF-8CFF-20E4C33159C4}"/>
              </a:ext>
            </a:extLst>
          </p:cNvPr>
          <p:cNvSpPr/>
          <p:nvPr/>
        </p:nvSpPr>
        <p:spPr>
          <a:xfrm>
            <a:off x="2701792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1A413A91-41C3-4273-B9A0-70357625DE6E}"/>
              </a:ext>
            </a:extLst>
          </p:cNvPr>
          <p:cNvSpPr/>
          <p:nvPr/>
        </p:nvSpPr>
        <p:spPr>
          <a:xfrm>
            <a:off x="3420394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ออกแบบระบบ</a:t>
            </a:r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2EB1837E-D1E2-486D-98CA-60365F95795B}"/>
              </a:ext>
            </a:extLst>
          </p:cNvPr>
          <p:cNvSpPr/>
          <p:nvPr/>
        </p:nvSpPr>
        <p:spPr>
          <a:xfrm>
            <a:off x="5926288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5" name="รูปแบบอิสระ: รูปร่าง 34">
            <a:extLst>
              <a:ext uri="{FF2B5EF4-FFF2-40B4-BE49-F238E27FC236}">
                <a16:creationId xmlns:a16="http://schemas.microsoft.com/office/drawing/2014/main" id="{A88900CB-402F-46B9-9668-C1BFC8807934}"/>
              </a:ext>
            </a:extLst>
          </p:cNvPr>
          <p:cNvSpPr/>
          <p:nvPr/>
        </p:nvSpPr>
        <p:spPr>
          <a:xfrm>
            <a:off x="6644889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ดำเนินงาน</a:t>
            </a:r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17B62C74-930D-4165-931B-36BC444EC015}"/>
              </a:ext>
            </a:extLst>
          </p:cNvPr>
          <p:cNvSpPr/>
          <p:nvPr/>
        </p:nvSpPr>
        <p:spPr>
          <a:xfrm>
            <a:off x="7510897" y="3561428"/>
            <a:ext cx="571196" cy="488280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390624" y="1"/>
                </a:moveTo>
                <a:lnTo>
                  <a:pt x="390624" y="285598"/>
                </a:lnTo>
                <a:lnTo>
                  <a:pt x="488280" y="285598"/>
                </a:lnTo>
                <a:lnTo>
                  <a:pt x="244140" y="571195"/>
                </a:lnTo>
                <a:lnTo>
                  <a:pt x="0" y="285598"/>
                </a:lnTo>
                <a:lnTo>
                  <a:pt x="97656" y="285598"/>
                </a:lnTo>
                <a:lnTo>
                  <a:pt x="97656" y="1"/>
                </a:lnTo>
                <a:lnTo>
                  <a:pt x="390624" y="1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39" tIns="0" rIns="114239" bIns="14648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7" name="รูปแบบอิสระ: รูปร่าง 36">
            <a:extLst>
              <a:ext uri="{FF2B5EF4-FFF2-40B4-BE49-F238E27FC236}">
                <a16:creationId xmlns:a16="http://schemas.microsoft.com/office/drawing/2014/main" id="{34AA4223-C97B-423C-942A-0FA011526430}"/>
              </a:ext>
            </a:extLst>
          </p:cNvPr>
          <p:cNvSpPr/>
          <p:nvPr/>
        </p:nvSpPr>
        <p:spPr>
          <a:xfrm>
            <a:off x="6644889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ทดสอบระบบ</a:t>
            </a:r>
          </a:p>
        </p:txBody>
      </p:sp>
      <p:sp>
        <p:nvSpPr>
          <p:cNvPr id="38" name="รูปแบบอิสระ: รูปร่าง 37">
            <a:extLst>
              <a:ext uri="{FF2B5EF4-FFF2-40B4-BE49-F238E27FC236}">
                <a16:creationId xmlns:a16="http://schemas.microsoft.com/office/drawing/2014/main" id="{0F5FE5EE-CC31-4266-AB48-2E236FAC23B5}"/>
              </a:ext>
            </a:extLst>
          </p:cNvPr>
          <p:cNvSpPr/>
          <p:nvPr/>
        </p:nvSpPr>
        <p:spPr>
          <a:xfrm>
            <a:off x="5953926" y="468539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39" rIns="0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9" name="รูปแบบอิสระ: รูปร่าง 38">
            <a:extLst>
              <a:ext uri="{FF2B5EF4-FFF2-40B4-BE49-F238E27FC236}">
                <a16:creationId xmlns:a16="http://schemas.microsoft.com/office/drawing/2014/main" id="{261A2A06-0164-46BA-8EBD-0DC508279BAE}"/>
              </a:ext>
            </a:extLst>
          </p:cNvPr>
          <p:cNvSpPr/>
          <p:nvPr/>
        </p:nvSpPr>
        <p:spPr>
          <a:xfrm>
            <a:off x="3420394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การแจกจ่าย</a:t>
            </a:r>
          </a:p>
        </p:txBody>
      </p:sp>
      <p:sp>
        <p:nvSpPr>
          <p:cNvPr id="40" name="รูปแบบอิสระ: รูปร่าง 39">
            <a:extLst>
              <a:ext uri="{FF2B5EF4-FFF2-40B4-BE49-F238E27FC236}">
                <a16:creationId xmlns:a16="http://schemas.microsoft.com/office/drawing/2014/main" id="{D25F3B98-7A62-4AC5-BDCB-726BA7662A0C}"/>
              </a:ext>
            </a:extLst>
          </p:cNvPr>
          <p:cNvSpPr/>
          <p:nvPr/>
        </p:nvSpPr>
        <p:spPr>
          <a:xfrm>
            <a:off x="2729431" y="4685394"/>
            <a:ext cx="488281" cy="571197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40" rIns="1" bIns="114238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41" name="รูปแบบอิสระ: รูปร่าง 40">
            <a:extLst>
              <a:ext uri="{FF2B5EF4-FFF2-40B4-BE49-F238E27FC236}">
                <a16:creationId xmlns:a16="http://schemas.microsoft.com/office/drawing/2014/main" id="{98D72728-6883-43D5-ABDC-B0B9ACDA4AF4}"/>
              </a:ext>
            </a:extLst>
          </p:cNvPr>
          <p:cNvSpPr/>
          <p:nvPr/>
        </p:nvSpPr>
        <p:spPr>
          <a:xfrm>
            <a:off x="195898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การดูแลรักษา</a:t>
            </a:r>
          </a:p>
        </p:txBody>
      </p:sp>
    </p:spTree>
    <p:extLst>
      <p:ext uri="{BB962C8B-B14F-4D97-AF65-F5344CB8AC3E}">
        <p14:creationId xmlns:p14="http://schemas.microsoft.com/office/powerpoint/2010/main" val="19866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CCBB0D87-562B-4E65-B0D6-CE63A078DD0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1976819"/>
            <a:ext cx="7886195" cy="3279772"/>
            <a:chOff x="195898" y="1822065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B07D118A-0E3E-4D9C-BA24-790995741A8E}"/>
                </a:ext>
              </a:extLst>
            </p:cNvPr>
            <p:cNvSpPr/>
            <p:nvPr/>
          </p:nvSpPr>
          <p:spPr>
            <a:xfrm>
              <a:off x="195898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กำหนด</a:t>
              </a:r>
              <a:b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</a:b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ความต้องการ</a:t>
              </a:r>
            </a:p>
          </p:txBody>
        </p:sp>
      </p:grpSp>
      <p:pic>
        <p:nvPicPr>
          <p:cNvPr id="9218" name="Picture 2" descr="https://im2.ezgif.com/tmp/ezgif-2-908bd1bb3d29.gif">
            <a:extLst>
              <a:ext uri="{FF2B5EF4-FFF2-40B4-BE49-F238E27FC236}">
                <a16:creationId xmlns:a16="http://schemas.microsoft.com/office/drawing/2014/main" id="{FE5D5092-5722-44E7-AB1E-1F9AA7D5F8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41" y="1859689"/>
            <a:ext cx="5478549" cy="41089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q">
            <a:extLst>
              <a:ext uri="{FF2B5EF4-FFF2-40B4-BE49-F238E27FC236}">
                <a16:creationId xmlns:a16="http://schemas.microsoft.com/office/drawing/2014/main" id="{50CEB722-A7F0-4F97-B079-3B9851571E7C}"/>
              </a:ext>
            </a:extLst>
          </p:cNvPr>
          <p:cNvSpPr/>
          <p:nvPr/>
        </p:nvSpPr>
        <p:spPr>
          <a:xfrm>
            <a:off x="1714500" y="-1085850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q">
            <a:extLst>
              <a:ext uri="{FF2B5EF4-FFF2-40B4-BE49-F238E27FC236}">
                <a16:creationId xmlns:a16="http://schemas.microsoft.com/office/drawing/2014/main" id="{8DF9A5CC-6E72-402D-9B8E-48FF192ED52A}"/>
              </a:ext>
            </a:extLst>
          </p:cNvPr>
          <p:cNvSpPr/>
          <p:nvPr/>
        </p:nvSpPr>
        <p:spPr>
          <a:xfrm>
            <a:off x="2819454" y="-1104843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65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 animBg="1"/>
      <p:bldP spid="2" grpId="1" animBg="1"/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44754246-CF9F-4985-A65D-AB74811E58E4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419E86EF-671D-4442-B453-DF6FA4F80957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EF42C24B-D775-4D6D-8474-715FEF7A335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141189D-5EA2-41D1-806B-03FEA92F2810}"/>
              </a:ext>
            </a:extLst>
          </p:cNvPr>
          <p:cNvSpPr/>
          <p:nvPr/>
        </p:nvSpPr>
        <p:spPr>
          <a:xfrm>
            <a:off x="-438150" y="-381000"/>
            <a:ext cx="2172286" cy="2609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</p:spTree>
    <p:extLst>
      <p:ext uri="{BB962C8B-B14F-4D97-AF65-F5344CB8AC3E}">
        <p14:creationId xmlns:p14="http://schemas.microsoft.com/office/powerpoint/2010/main" val="136906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5993B06-9110-4638-B854-BFA705CD5EC5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Ready.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8FC1351-0DD0-4F4D-87F7-E2DFE018D69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986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allOver"/>
      </p:transition>
    </mc:Choice>
    <mc:Fallback xmlns="">
      <p:transition spd="slow" advClick="0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9AE8A95-FFE3-4E26-8DA2-1402D6AD1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78" y="1429031"/>
            <a:ext cx="2594726" cy="461284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AE30AD2-1F8E-41A6-8E5E-8EE6A2C1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9030"/>
            <a:ext cx="2594728" cy="461285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F61F0DF-6E95-41B4-9890-13EBEA019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4" y="1429036"/>
            <a:ext cx="2594728" cy="461285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5F36255-EE2B-499C-9277-21E814E26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28" cy="461285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D6BC3C37-42EF-4270-971F-DB2310C3321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B1AAEF6E-3FDB-4D41-991D-2B4B8EA50E29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CA12D5-0973-42FA-AC46-2EE799BF3D77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02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8267"/>
            <a:ext cx="2594725" cy="4612844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91F0FD57-610F-4B63-A796-644B55C7DDB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ED92326-DEA5-4FFE-9294-0165F5EA29C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1A8FF62C-A73B-411E-A84D-7E0AA0A3E17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5949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-1"/>
            <a:ext cx="3857626" cy="6858001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D00FFE50-78A6-44D5-9657-F05D05B7A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  <p:pic>
        <p:nvPicPr>
          <p:cNvPr id="13314" name="Picture 2" descr="https://scontent.fbkk22-2.fna.fbcdn.net/v/t1.15752-9/61572515_2066141683483286_4713353825673543680_n.jpg?_nc_cat=109&amp;_nc_oc=AQnaJpcXGb1pPx_BF4xraQt_ZqtS49jueGjpxA7jRIZOharNpVCHprcjJcNDjLs4V9s&amp;_nc_ht=scontent.fbkk22-2.fna&amp;oh=1f0f394f6e34c7fde52cb22f7da16c15&amp;oe=5D51A3DA">
            <a:extLst>
              <a:ext uri="{FF2B5EF4-FFF2-40B4-BE49-F238E27FC236}">
                <a16:creationId xmlns:a16="http://schemas.microsoft.com/office/drawing/2014/main" id="{FEA2D642-639A-4A71-AF66-B4B149F3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74C558C-FB37-4003-B131-E0B8C8F506E0}"/>
              </a:ext>
            </a:extLst>
          </p:cNvPr>
          <p:cNvSpPr/>
          <p:nvPr/>
        </p:nvSpPr>
        <p:spPr>
          <a:xfrm>
            <a:off x="2643187" y="-1123950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10FBBEB-11CF-4A7B-8408-6360437F027E}"/>
              </a:ext>
            </a:extLst>
          </p:cNvPr>
          <p:cNvSpPr/>
          <p:nvPr/>
        </p:nvSpPr>
        <p:spPr>
          <a:xfrm>
            <a:off x="3614737" y="-1119187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878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22532" name="Picture 4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FA91012A-6116-49A4-BDD1-01FB33C7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77" y="1429019"/>
            <a:ext cx="2594725" cy="46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scontent.fbkk22-3.fna.fbcdn.net/v/t1.15752-9/61749038_862617164093868_2022421931281612800_n.jpg?_nc_cat=111&amp;_nc_oc=AQnY6frm7WgkkWX5_Z4ej36_PLuz1HXEuVe4rMhBPZqZjNFCb7M6DlSNA0eF-7Zngk0&amp;_nc_ht=scontent.fbkk22-3.fna&amp;oh=27c992e55280777bc6ae3041154889c9&amp;oe=5D952966">
            <a:extLst>
              <a:ext uri="{FF2B5EF4-FFF2-40B4-BE49-F238E27FC236}">
                <a16:creationId xmlns:a16="http://schemas.microsoft.com/office/drawing/2014/main" id="{25FDCFEB-4F85-4004-868A-980AC746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83" y="1429030"/>
            <a:ext cx="2594728" cy="46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5F5BF42B-59AD-4F3B-A604-2308E0C507CC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8109BE1-226D-4D7B-8D4F-317F384BD24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289BCE7B-02E2-436D-AD8B-69591B7C651D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69690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11266" name="Picture 2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24FEF4D4-25D4-48BD-83F2-F5DEC72D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D8417AF-65FE-4323-8DD3-AB4EDFE68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E8B4D7A-5778-4EDD-8EF4-44B95583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37" y="1246443"/>
            <a:ext cx="3115326" cy="4365114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EE3A32C3-C93B-4D07-9F4E-D29EDD876EAA}"/>
              </a:ext>
            </a:extLst>
          </p:cNvPr>
          <p:cNvGrpSpPr/>
          <p:nvPr/>
        </p:nvGrpSpPr>
        <p:grpSpPr>
          <a:xfrm>
            <a:off x="4886652" y="211727"/>
            <a:ext cx="3950790" cy="2069432"/>
            <a:chOff x="3721768" y="1122947"/>
            <a:chExt cx="3950790" cy="2069432"/>
          </a:xfrm>
        </p:grpSpPr>
        <p:sp>
          <p:nvSpPr>
            <p:cNvPr id="12" name="ชื่อเรื่อง 1">
              <a:extLst>
                <a:ext uri="{FF2B5EF4-FFF2-40B4-BE49-F238E27FC236}">
                  <a16:creationId xmlns:a16="http://schemas.microsoft.com/office/drawing/2014/main" id="{8DBC5C3A-CF3A-493A-9013-548BC24791C6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คาบเรียน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DAC24DFE-E4B5-4E89-A5A8-BF2192F07303}"/>
                </a:ext>
              </a:extLst>
            </p:cNvPr>
            <p:cNvSpPr txBox="1"/>
            <p:nvPr/>
          </p:nvSpPr>
          <p:spPr>
            <a:xfrm>
              <a:off x="3958343" y="1753497"/>
              <a:ext cx="3477639" cy="120032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type</a:t>
              </a:r>
            </a:p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periodNum</a:t>
              </a:r>
              <a:endParaRPr lang="th-TH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</a:t>
              </a: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subjectCode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teacherList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room</a:t>
              </a:r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CC27C13C-07B4-4E2E-B284-316C71011AD4}"/>
              </a:ext>
            </a:extLst>
          </p:cNvPr>
          <p:cNvGrpSpPr/>
          <p:nvPr/>
        </p:nvGrpSpPr>
        <p:grpSpPr>
          <a:xfrm>
            <a:off x="4886652" y="2474494"/>
            <a:ext cx="3950790" cy="1503948"/>
            <a:chOff x="3721768" y="1122947"/>
            <a:chExt cx="3950790" cy="2069432"/>
          </a:xfrm>
        </p:grpSpPr>
        <p:sp>
          <p:nvSpPr>
            <p:cNvPr id="18" name="ชื่อเรื่อง 1">
              <a:extLst>
                <a:ext uri="{FF2B5EF4-FFF2-40B4-BE49-F238E27FC236}">
                  <a16:creationId xmlns:a16="http://schemas.microsoft.com/office/drawing/2014/main" id="{B1E90FCB-6338-4CFD-8845-72B51573A3C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1B172037-C86A-4682-BB5A-683B52A038E2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name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surname</a:t>
              </a:r>
            </a:p>
          </p:txBody>
        </p:sp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9B182706-9276-463D-955D-346C7A9F23A4}"/>
              </a:ext>
            </a:extLst>
          </p:cNvPr>
          <p:cNvGrpSpPr/>
          <p:nvPr/>
        </p:nvGrpSpPr>
        <p:grpSpPr>
          <a:xfrm>
            <a:off x="4886650" y="4237205"/>
            <a:ext cx="3950790" cy="1503948"/>
            <a:chOff x="3721768" y="1122947"/>
            <a:chExt cx="3950790" cy="2069432"/>
          </a:xfrm>
        </p:grpSpPr>
        <p:sp>
          <p:nvSpPr>
            <p:cNvPr id="21" name="ชื่อเรื่อง 1">
              <a:extLst>
                <a:ext uri="{FF2B5EF4-FFF2-40B4-BE49-F238E27FC236}">
                  <a16:creationId xmlns:a16="http://schemas.microsoft.com/office/drawing/2014/main" id="{3AB8B30A-FDCF-4594-A630-1820BE3908B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สถานที่สอนของอาจารย์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869BA4D6-4832-4CA0-8EA4-7E9B981DD00D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endParaRPr lang="en-US" dirty="0">
                <a:solidFill>
                  <a:srgbClr val="4472C4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key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classroom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06363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556 0.0604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8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9138"/>
              </p:ext>
            </p:extLst>
          </p:nvPr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8DBC5C3A-CF3A-493A-9013-548BC24791C6}"/>
              </a:ext>
            </a:extLst>
          </p:cNvPr>
          <p:cNvSpPr txBox="1">
            <a:spLocks/>
          </p:cNvSpPr>
          <p:nvPr/>
        </p:nvSpPr>
        <p:spPr>
          <a:xfrm>
            <a:off x="7267074" y="211727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8636EA7F-C4A0-4AB1-B7D4-3FCE4A897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548618319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63351 0.1953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84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A0CDD96-CFAD-496A-9E07-AEC7FC340AE1}"/>
              </a:ext>
            </a:extLst>
          </p:cNvPr>
          <p:cNvSpPr/>
          <p:nvPr/>
        </p:nvSpPr>
        <p:spPr>
          <a:xfrm>
            <a:off x="306558" y="1379095"/>
            <a:ext cx="3440983" cy="5027013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/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44F8A5E-B9B8-4E99-BD2C-C7DB7B199AA3}"/>
              </a:ext>
            </a:extLst>
          </p:cNvPr>
          <p:cNvSpPr txBox="1">
            <a:spLocks/>
          </p:cNvSpPr>
          <p:nvPr/>
        </p:nvSpPr>
        <p:spPr>
          <a:xfrm>
            <a:off x="1478542" y="1552875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6353A973-92AA-48FB-961A-4EF058D35A42}"/>
              </a:ext>
            </a:extLst>
          </p:cNvPr>
          <p:cNvSpPr txBox="1">
            <a:spLocks/>
          </p:cNvSpPr>
          <p:nvPr/>
        </p:nvSpPr>
        <p:spPr>
          <a:xfrm>
            <a:off x="1478541" y="227259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4E410AF8-53A6-4BA4-A3A8-EEBC65BA044A}"/>
              </a:ext>
            </a:extLst>
          </p:cNvPr>
          <p:cNvSpPr txBox="1">
            <a:spLocks/>
          </p:cNvSpPr>
          <p:nvPr/>
        </p:nvSpPr>
        <p:spPr>
          <a:xfrm>
            <a:off x="1478540" y="3013444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62CE8E8-B344-4B30-BAD8-4004C7229DFE}"/>
              </a:ext>
            </a:extLst>
          </p:cNvPr>
          <p:cNvSpPr txBox="1">
            <a:spLocks/>
          </p:cNvSpPr>
          <p:nvPr/>
        </p:nvSpPr>
        <p:spPr>
          <a:xfrm>
            <a:off x="1478541" y="5205240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00030C65-9A9F-49BA-A36D-5BFD44180C53}"/>
              </a:ext>
            </a:extLst>
          </p:cNvPr>
          <p:cNvSpPr txBox="1">
            <a:spLocks/>
          </p:cNvSpPr>
          <p:nvPr/>
        </p:nvSpPr>
        <p:spPr>
          <a:xfrm>
            <a:off x="1478539" y="3741403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68AC3EC5-68B5-4442-8068-CA8477318367}"/>
              </a:ext>
            </a:extLst>
          </p:cNvPr>
          <p:cNvSpPr txBox="1">
            <a:spLocks/>
          </p:cNvSpPr>
          <p:nvPr/>
        </p:nvSpPr>
        <p:spPr>
          <a:xfrm>
            <a:off x="1478539" y="4482248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/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blipFill>
                <a:blip r:embed="rId2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/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blipFill>
                <a:blip r:embed="rId3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FE737BC-A1B5-4F5A-9A86-C8C066945B61}"/>
              </a:ext>
            </a:extLst>
          </p:cNvPr>
          <p:cNvGrpSpPr/>
          <p:nvPr/>
        </p:nvGrpSpPr>
        <p:grpSpPr>
          <a:xfrm>
            <a:off x="3895077" y="3284203"/>
            <a:ext cx="5108656" cy="1521210"/>
            <a:chOff x="3895077" y="3284203"/>
            <a:chExt cx="5108656" cy="1521210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4332261" y="4159082"/>
              <a:ext cx="46714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“</a:t>
              </a:r>
              <a:r>
                <a:rPr lang="th-TH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?”</a:t>
              </a:r>
              <a:endParaRPr lang="th-TH" sz="3600" dirty="0"/>
            </a:p>
          </p:txBody>
        </p:sp>
        <p:pic>
          <p:nvPicPr>
            <p:cNvPr id="19" name="กราฟิก 18" descr="ลูกศร: โค้งทวนเข็มนาฬิกา">
              <a:extLst>
                <a:ext uri="{FF2B5EF4-FFF2-40B4-BE49-F238E27FC236}">
                  <a16:creationId xmlns:a16="http://schemas.microsoft.com/office/drawing/2014/main" id="{D6681CEC-0EC8-4389-8A86-85DCA674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65304">
              <a:off x="3895077" y="32842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0829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C5F7B584-E78F-46A0-AD05-DD48DD131934}"/>
              </a:ext>
            </a:extLst>
          </p:cNvPr>
          <p:cNvGrpSpPr/>
          <p:nvPr/>
        </p:nvGrpSpPr>
        <p:grpSpPr>
          <a:xfrm>
            <a:off x="642879" y="1489666"/>
            <a:ext cx="7858241" cy="734856"/>
            <a:chOff x="2511346" y="1484864"/>
            <a:chExt cx="7858241" cy="734856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2511346" y="1573389"/>
              <a:ext cx="78582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r>
                <a:rPr kumimoji="0" lang="th-TH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          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=</a:t>
              </a: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endPara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22" name="ชื่อเรื่อง 1">
              <a:extLst>
                <a:ext uri="{FF2B5EF4-FFF2-40B4-BE49-F238E27FC236}">
                  <a16:creationId xmlns:a16="http://schemas.microsoft.com/office/drawing/2014/main" id="{004F74CB-4A72-450C-A3D1-099A7E75DCBB}"/>
                </a:ext>
              </a:extLst>
            </p:cNvPr>
            <p:cNvSpPr txBox="1">
              <a:spLocks/>
            </p:cNvSpPr>
            <p:nvPr/>
          </p:nvSpPr>
          <p:spPr>
            <a:xfrm>
              <a:off x="4148766" y="1484864"/>
              <a:ext cx="1570367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คาบเรียน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0E37D803-9268-41C4-A990-C51182149C92}"/>
              </a:ext>
            </a:extLst>
          </p:cNvPr>
          <p:cNvSpPr/>
          <p:nvPr/>
        </p:nvSpPr>
        <p:spPr>
          <a:xfrm>
            <a:off x="267542" y="2888589"/>
            <a:ext cx="8647858" cy="2439796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24C8D530-4C20-4B5E-8C9D-5A615EFA9262}"/>
              </a:ext>
            </a:extLst>
          </p:cNvPr>
          <p:cNvSpPr/>
          <p:nvPr/>
        </p:nvSpPr>
        <p:spPr>
          <a:xfrm>
            <a:off x="3170804" y="3000894"/>
            <a:ext cx="5595880" cy="1491177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74D3D2B5-7485-4322-9A4B-C14FCE5D0A46}"/>
              </a:ext>
            </a:extLst>
          </p:cNvPr>
          <p:cNvGrpSpPr/>
          <p:nvPr/>
        </p:nvGrpSpPr>
        <p:grpSpPr>
          <a:xfrm>
            <a:off x="3319520" y="2967552"/>
            <a:ext cx="5595880" cy="1491177"/>
            <a:chOff x="595370" y="2603919"/>
            <a:chExt cx="5595880" cy="1491177"/>
          </a:xfrm>
        </p:grpSpPr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0D018F46-D6A1-4505-8C2C-85D4B2BF38F9}"/>
                </a:ext>
              </a:extLst>
            </p:cNvPr>
            <p:cNvSpPr/>
            <p:nvPr/>
          </p:nvSpPr>
          <p:spPr>
            <a:xfrm>
              <a:off x="595370" y="2603919"/>
              <a:ext cx="5595880" cy="149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b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=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ข้อมูลการสอนของอาจารย์</a:t>
              </a:r>
              <a:endParaRPr lang="th-TH" sz="3600" dirty="0">
                <a:solidFill>
                  <a:prstClr val="black"/>
                </a:solidFill>
              </a:endParaRPr>
            </a:p>
          </p:txBody>
        </p:sp>
        <p:sp>
          <p:nvSpPr>
            <p:cNvPr id="30" name="ชื่อเรื่อง 1">
              <a:extLst>
                <a:ext uri="{FF2B5EF4-FFF2-40B4-BE49-F238E27FC236}">
                  <a16:creationId xmlns:a16="http://schemas.microsoft.com/office/drawing/2014/main" id="{CDB1E063-ABBA-445C-B4EF-2A2A490ECC48}"/>
                </a:ext>
              </a:extLst>
            </p:cNvPr>
            <p:cNvSpPr txBox="1">
              <a:spLocks/>
            </p:cNvSpPr>
            <p:nvPr/>
          </p:nvSpPr>
          <p:spPr>
            <a:xfrm>
              <a:off x="2250831" y="2686924"/>
              <a:ext cx="2966028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สถานที่สอนของอาจารย์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1" name="ชื่อเรื่อง 1">
            <a:extLst>
              <a:ext uri="{FF2B5EF4-FFF2-40B4-BE49-F238E27FC236}">
                <a16:creationId xmlns:a16="http://schemas.microsoft.com/office/drawing/2014/main" id="{E1164EA7-41B0-4EB4-AD87-E8E266B11E09}"/>
              </a:ext>
            </a:extLst>
          </p:cNvPr>
          <p:cNvSpPr txBox="1">
            <a:spLocks/>
          </p:cNvSpPr>
          <p:nvPr/>
        </p:nvSpPr>
        <p:spPr>
          <a:xfrm>
            <a:off x="642879" y="3389974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50EB3477-8FF0-4043-BBAF-0901769C3088}"/>
              </a:ext>
            </a:extLst>
          </p:cNvPr>
          <p:cNvSpPr/>
          <p:nvPr/>
        </p:nvSpPr>
        <p:spPr>
          <a:xfrm>
            <a:off x="2709376" y="3442310"/>
            <a:ext cx="404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+</a:t>
            </a:r>
            <a:endParaRPr lang="th-TH" dirty="0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C1460A18-083F-49A9-97E9-0BE307EBF19B}"/>
              </a:ext>
            </a:extLst>
          </p:cNvPr>
          <p:cNvSpPr/>
          <p:nvPr/>
        </p:nvSpPr>
        <p:spPr>
          <a:xfrm>
            <a:off x="2732852" y="4682054"/>
            <a:ext cx="4897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รายละเอียดของอาจารย์</a:t>
            </a:r>
            <a:endParaRPr lang="th-TH" dirty="0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4AF2D6E9-EF54-48DB-9808-81840BF951B0}"/>
              </a:ext>
            </a:extLst>
          </p:cNvPr>
          <p:cNvSpPr/>
          <p:nvPr/>
        </p:nvSpPr>
        <p:spPr>
          <a:xfrm>
            <a:off x="623828" y="2340354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รายการ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386D497E-57AB-416C-98C2-A3251A20E0AA}"/>
              </a:ext>
            </a:extLst>
          </p:cNvPr>
          <p:cNvSpPr/>
          <p:nvPr/>
        </p:nvSpPr>
        <p:spPr>
          <a:xfrm>
            <a:off x="2732852" y="5464498"/>
            <a:ext cx="5256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ข้อมูลของอาจารย์ทั้งหมด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1782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1" grpId="0" animBg="1"/>
      <p:bldP spid="34" grpId="0"/>
      <p:bldP spid="36" grpId="0"/>
      <p:bldP spid="38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r>
              <a:rPr lang="th-TH" dirty="0"/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b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หน่วยความจำ</a:t>
            </a: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8440440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1" grpId="0" animBg="1"/>
      <p:bldP spid="2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5AA629C-F589-4DF0-B37D-F57560698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917303"/>
            <a:ext cx="8075624" cy="2635794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8927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หน่วยความจำ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1E6350B-64C0-4F31-BD24-2C8B134A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2044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0" grpId="0" animBg="1"/>
      <p:bldP spid="20" grpId="1" animBg="1"/>
      <p:bldP spid="3" grpId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1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4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10B02612-AE0D-42E3-81E7-3A11D250B65A}"/>
              </a:ext>
            </a:extLst>
          </p:cNvPr>
          <p:cNvSpPr/>
          <p:nvPr/>
        </p:nvSpPr>
        <p:spPr>
          <a:xfrm>
            <a:off x="6218459" y="2549675"/>
            <a:ext cx="234070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Kanit Light" panose="00000400000000000000" pitchFamily="2" charset="-34"/>
                <a:cs typeface="Kanit Light" panose="00000400000000000000" pitchFamily="2" charset="-34"/>
              </a:rPr>
              <a:t>2700+</a:t>
            </a:r>
          </a:p>
          <a:p>
            <a: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  <a:t>บรรทัด</a:t>
            </a:r>
            <a:b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(</a:t>
            </a: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นี่เป็นเพียงส่วนหนึ่ง</a:t>
            </a: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)</a:t>
            </a:r>
            <a:endParaRPr lang="th-TH" sz="40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72DF9F-FDD9-4D6C-8ABD-E018E7D35EB9}"/>
              </a:ext>
            </a:extLst>
          </p:cNvPr>
          <p:cNvSpPr/>
          <p:nvPr/>
        </p:nvSpPr>
        <p:spPr>
          <a:xfrm>
            <a:off x="-895350" y="685800"/>
            <a:ext cx="7113809" cy="4010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4C110F8-5185-43A9-BF75-F8341D85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218459" cy="6730567"/>
          </a:xfrm>
          <a:custGeom>
            <a:avLst/>
            <a:gdLst>
              <a:gd name="connsiteX0" fmla="*/ 2006144 w 6218459"/>
              <a:gd name="connsiteY0" fmla="*/ 5640398 h 6730567"/>
              <a:gd name="connsiteX1" fmla="*/ 2006144 w 6218459"/>
              <a:gd name="connsiteY1" fmla="*/ 6322570 h 6730567"/>
              <a:gd name="connsiteX2" fmla="*/ 4430029 w 6218459"/>
              <a:gd name="connsiteY2" fmla="*/ 6322570 h 6730567"/>
              <a:gd name="connsiteX3" fmla="*/ 4430029 w 6218459"/>
              <a:gd name="connsiteY3" fmla="*/ 5640398 h 6730567"/>
              <a:gd name="connsiteX4" fmla="*/ 0 w 6218459"/>
              <a:gd name="connsiteY4" fmla="*/ 0 h 6730567"/>
              <a:gd name="connsiteX5" fmla="*/ 6218459 w 6218459"/>
              <a:gd name="connsiteY5" fmla="*/ 0 h 6730567"/>
              <a:gd name="connsiteX6" fmla="*/ 6218459 w 6218459"/>
              <a:gd name="connsiteY6" fmla="*/ 6730567 h 6730567"/>
              <a:gd name="connsiteX7" fmla="*/ 0 w 6218459"/>
              <a:gd name="connsiteY7" fmla="*/ 6730567 h 67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459" h="6730567">
                <a:moveTo>
                  <a:pt x="2006144" y="5640398"/>
                </a:moveTo>
                <a:lnTo>
                  <a:pt x="2006144" y="6322570"/>
                </a:lnTo>
                <a:lnTo>
                  <a:pt x="4430029" y="6322570"/>
                </a:lnTo>
                <a:lnTo>
                  <a:pt x="4430029" y="5640398"/>
                </a:lnTo>
                <a:close/>
                <a:moveTo>
                  <a:pt x="0" y="0"/>
                </a:moveTo>
                <a:lnTo>
                  <a:pt x="6218459" y="0"/>
                </a:lnTo>
                <a:lnTo>
                  <a:pt x="6218459" y="6730567"/>
                </a:lnTo>
                <a:lnTo>
                  <a:pt x="0" y="67305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7721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49051FC7-77A0-4440-A560-1D9DE8111BC5}"/>
              </a:ext>
            </a:extLst>
          </p:cNvPr>
          <p:cNvSpPr/>
          <p:nvPr/>
        </p:nvSpPr>
        <p:spPr>
          <a:xfrm>
            <a:off x="8706724" y="6410012"/>
            <a:ext cx="290528" cy="2905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292953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6246308" cy="3279772"/>
            <a:chOff x="2701792" y="2227430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34AA4223-C97B-423C-942A-0FA011526430}"/>
                </a:ext>
              </a:extLst>
            </p:cNvPr>
            <p:cNvSpPr/>
            <p:nvPr/>
          </p:nvSpPr>
          <p:spPr>
            <a:xfrm>
              <a:off x="6644889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ทดสอบระบบ</a:t>
              </a: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AF694B1-7FDB-4825-A1E5-F4464E6FD0E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final_5cf7fcb61d462a001466f6b7_759719">
            <a:hlinkClick r:id="" action="ppaction://media"/>
            <a:extLst>
              <a:ext uri="{FF2B5EF4-FFF2-40B4-BE49-F238E27FC236}">
                <a16:creationId xmlns:a16="http://schemas.microsoft.com/office/drawing/2014/main" id="{7715D2FD-B035-4D21-98B5-B7366420D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456" y="978661"/>
            <a:ext cx="8723085" cy="49006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465C2A0-3D57-4077-88B6-ED5C67AB761F}"/>
              </a:ext>
            </a:extLst>
          </p:cNvPr>
          <p:cNvSpPr/>
          <p:nvPr/>
        </p:nvSpPr>
        <p:spPr>
          <a:xfrm>
            <a:off x="2885686" y="-1124189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C24BF1A7-6746-4C48-94A8-9673CD520259}"/>
              </a:ext>
            </a:extLst>
          </p:cNvPr>
          <p:cNvSpPr/>
          <p:nvPr/>
        </p:nvSpPr>
        <p:spPr>
          <a:xfrm>
            <a:off x="3727610" y="-1085978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E8AD086-E0B4-4F8E-A581-599C10F821FA}"/>
              </a:ext>
            </a:extLst>
          </p:cNvPr>
          <p:cNvSpPr/>
          <p:nvPr/>
        </p:nvSpPr>
        <p:spPr>
          <a:xfrm>
            <a:off x="4712020" y="-1104843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290F5DBB-3107-4636-8E0E-9C956B5AF09B}"/>
              </a:ext>
            </a:extLst>
          </p:cNvPr>
          <p:cNvSpPr/>
          <p:nvPr/>
        </p:nvSpPr>
        <p:spPr>
          <a:xfrm>
            <a:off x="5456708" y="-1073550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6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9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3" grpId="0" animBg="1"/>
      <p:bldP spid="13" grpId="1" animBg="1"/>
      <p:bldP spid="3" grpId="0" animBg="1"/>
      <p:bldP spid="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5B9A275B-50C1-461F-8B16-278D8865955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5380301" cy="3279772"/>
            <a:chOff x="2701792" y="2227430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261A2A06-0164-46BA-8EBD-0DC508279BAE}"/>
                </a:ext>
              </a:extLst>
            </p:cNvPr>
            <p:cNvSpPr/>
            <p:nvPr/>
          </p:nvSpPr>
          <p:spPr>
            <a:xfrm>
              <a:off x="3420394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การแจกจ่าย</a:t>
              </a: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D0707BF-FC78-4F23-977B-4D1FE2AF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271955"/>
            <a:ext cx="8418786" cy="63140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3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6292E87-84D0-4AD2-BB22-4A2BAEE68C8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2382184"/>
            <a:ext cx="7886195" cy="3279772"/>
            <a:chOff x="195898" y="2227430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id="{98D72728-6883-43D5-ABDC-B0B9ACDA4AF4}"/>
                </a:ext>
              </a:extLst>
            </p:cNvPr>
            <p:cNvSpPr/>
            <p:nvPr/>
          </p:nvSpPr>
          <p:spPr>
            <a:xfrm>
              <a:off x="195898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การดูแลรักษา</a:t>
              </a:r>
            </a:p>
          </p:txBody>
        </p:sp>
      </p:grpSp>
      <p:pic>
        <p:nvPicPr>
          <p:cNvPr id="3" name="กราฟิก 2" descr="เครื่องหมายคำถาม">
            <a:extLst>
              <a:ext uri="{FF2B5EF4-FFF2-40B4-BE49-F238E27FC236}">
                <a16:creationId xmlns:a16="http://schemas.microsoft.com/office/drawing/2014/main" id="{261D038C-837B-4CBA-8D19-21353792F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001" y="2544870"/>
            <a:ext cx="2190456" cy="2190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กราฟิก 5" descr="หลอดไฟ">
            <a:extLst>
              <a:ext uri="{FF2B5EF4-FFF2-40B4-BE49-F238E27FC236}">
                <a16:creationId xmlns:a16="http://schemas.microsoft.com/office/drawing/2014/main" id="{14D527E4-0F9E-4AB5-9A67-382A0FF01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5199" y="2544869"/>
            <a:ext cx="2190458" cy="21904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AADA7874-919D-42D9-88C4-F0687E7C6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87" y="1372162"/>
            <a:ext cx="3274907" cy="4631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31A703-07EF-4197-945C-A671DBADF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98" y="1119496"/>
            <a:ext cx="3274907" cy="4631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5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5E083314-76A8-4000-96CF-306C41BCAD7D}"/>
              </a:ext>
            </a:extLst>
          </p:cNvPr>
          <p:cNvSpPr/>
          <p:nvPr/>
        </p:nvSpPr>
        <p:spPr>
          <a:xfrm>
            <a:off x="295753" y="1294577"/>
            <a:ext cx="2148684" cy="1426464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4EE16A47-E444-45EF-A787-B2C8136F19AD}"/>
              </a:ext>
            </a:extLst>
          </p:cNvPr>
          <p:cNvSpPr/>
          <p:nvPr/>
        </p:nvSpPr>
        <p:spPr>
          <a:xfrm>
            <a:off x="295751" y="2722125"/>
            <a:ext cx="2148685" cy="2130552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2A86D5C9-6D21-4363-AA89-C20E06312C5F}"/>
              </a:ext>
            </a:extLst>
          </p:cNvPr>
          <p:cNvSpPr/>
          <p:nvPr/>
        </p:nvSpPr>
        <p:spPr>
          <a:xfrm>
            <a:off x="251108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90F23D9E-D2A3-4F97-948B-D2336190BD4F}"/>
              </a:ext>
            </a:extLst>
          </p:cNvPr>
          <p:cNvSpPr/>
          <p:nvPr/>
        </p:nvSpPr>
        <p:spPr>
          <a:xfrm>
            <a:off x="251108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90BF8AA3-16E8-44B2-9D7C-335B11D8795B}"/>
              </a:ext>
            </a:extLst>
          </p:cNvPr>
          <p:cNvSpPr/>
          <p:nvPr/>
        </p:nvSpPr>
        <p:spPr>
          <a:xfrm>
            <a:off x="323016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DFD7DA7A-1E2E-4A75-8FFB-AE54A47F7CA2}"/>
              </a:ext>
            </a:extLst>
          </p:cNvPr>
          <p:cNvSpPr/>
          <p:nvPr/>
        </p:nvSpPr>
        <p:spPr>
          <a:xfrm>
            <a:off x="394924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7D91B251-E30E-47EA-A75F-DA7848F09C1D}"/>
              </a:ext>
            </a:extLst>
          </p:cNvPr>
          <p:cNvSpPr/>
          <p:nvPr/>
        </p:nvSpPr>
        <p:spPr>
          <a:xfrm>
            <a:off x="323016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FD2D2D75-73A1-42D8-A9FD-A64C33C92AD1}"/>
              </a:ext>
            </a:extLst>
          </p:cNvPr>
          <p:cNvSpPr/>
          <p:nvPr/>
        </p:nvSpPr>
        <p:spPr>
          <a:xfrm>
            <a:off x="394924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199E212E-E46C-46CD-ABC8-C6EEABB0EB5A}"/>
              </a:ext>
            </a:extLst>
          </p:cNvPr>
          <p:cNvSpPr/>
          <p:nvPr/>
        </p:nvSpPr>
        <p:spPr>
          <a:xfrm>
            <a:off x="466832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34087A9C-8855-4A24-BAD2-BEC0C7474430}"/>
              </a:ext>
            </a:extLst>
          </p:cNvPr>
          <p:cNvSpPr/>
          <p:nvPr/>
        </p:nvSpPr>
        <p:spPr>
          <a:xfrm>
            <a:off x="466832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CB3B8C71-620D-4609-A2AE-302F26C2C2A2}"/>
              </a:ext>
            </a:extLst>
          </p:cNvPr>
          <p:cNvSpPr/>
          <p:nvPr/>
        </p:nvSpPr>
        <p:spPr>
          <a:xfrm>
            <a:off x="538740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0D5FE48A-6D7F-4709-8E3A-D61F266A7ADE}"/>
              </a:ext>
            </a:extLst>
          </p:cNvPr>
          <p:cNvSpPr/>
          <p:nvPr/>
        </p:nvSpPr>
        <p:spPr>
          <a:xfrm>
            <a:off x="610648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0011E88D-959F-40D4-BB39-B5C324F02271}"/>
              </a:ext>
            </a:extLst>
          </p:cNvPr>
          <p:cNvSpPr/>
          <p:nvPr/>
        </p:nvSpPr>
        <p:spPr>
          <a:xfrm>
            <a:off x="538740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AD9EF780-EEFB-4A4C-AE4C-9140CFEFC5CE}"/>
              </a:ext>
            </a:extLst>
          </p:cNvPr>
          <p:cNvSpPr/>
          <p:nvPr/>
        </p:nvSpPr>
        <p:spPr>
          <a:xfrm>
            <a:off x="610648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00B2C24-8403-4768-945E-50ED9DCAA631}"/>
              </a:ext>
            </a:extLst>
          </p:cNvPr>
          <p:cNvSpPr/>
          <p:nvPr/>
        </p:nvSpPr>
        <p:spPr>
          <a:xfrm>
            <a:off x="251108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B3C3ABB1-A351-4CC0-A39E-E3F08728E562}"/>
              </a:ext>
            </a:extLst>
          </p:cNvPr>
          <p:cNvSpPr/>
          <p:nvPr/>
        </p:nvSpPr>
        <p:spPr>
          <a:xfrm>
            <a:off x="2511083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3CEF1F24-DF97-45D4-8F00-8C65A89FC00F}"/>
              </a:ext>
            </a:extLst>
          </p:cNvPr>
          <p:cNvSpPr/>
          <p:nvPr/>
        </p:nvSpPr>
        <p:spPr>
          <a:xfrm>
            <a:off x="323016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5B631CB5-E440-41C1-BBE4-76153D1128ED}"/>
              </a:ext>
            </a:extLst>
          </p:cNvPr>
          <p:cNvSpPr/>
          <p:nvPr/>
        </p:nvSpPr>
        <p:spPr>
          <a:xfrm>
            <a:off x="394924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9C409301-1D27-4167-8503-0A23D3686219}"/>
              </a:ext>
            </a:extLst>
          </p:cNvPr>
          <p:cNvSpPr/>
          <p:nvPr/>
        </p:nvSpPr>
        <p:spPr>
          <a:xfrm>
            <a:off x="323016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0DE8C544-655E-438C-9C94-59D3EC2EC557}"/>
              </a:ext>
            </a:extLst>
          </p:cNvPr>
          <p:cNvSpPr/>
          <p:nvPr/>
        </p:nvSpPr>
        <p:spPr>
          <a:xfrm>
            <a:off x="394924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วงรี 23">
            <a:extLst>
              <a:ext uri="{FF2B5EF4-FFF2-40B4-BE49-F238E27FC236}">
                <a16:creationId xmlns:a16="http://schemas.microsoft.com/office/drawing/2014/main" id="{A1F69444-C0C5-4777-8F4F-81E3BC255934}"/>
              </a:ext>
            </a:extLst>
          </p:cNvPr>
          <p:cNvSpPr/>
          <p:nvPr/>
        </p:nvSpPr>
        <p:spPr>
          <a:xfrm>
            <a:off x="466832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73B18242-CA55-4C14-8C4C-07201A4002E4}"/>
              </a:ext>
            </a:extLst>
          </p:cNvPr>
          <p:cNvSpPr/>
          <p:nvPr/>
        </p:nvSpPr>
        <p:spPr>
          <a:xfrm>
            <a:off x="4668322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id="{C6D99489-D536-431E-8700-0414051F08BB}"/>
              </a:ext>
            </a:extLst>
          </p:cNvPr>
          <p:cNvSpPr/>
          <p:nvPr/>
        </p:nvSpPr>
        <p:spPr>
          <a:xfrm>
            <a:off x="538740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02E2FF7B-ABE5-4E13-8ECF-90A637DB7A71}"/>
              </a:ext>
            </a:extLst>
          </p:cNvPr>
          <p:cNvSpPr/>
          <p:nvPr/>
        </p:nvSpPr>
        <p:spPr>
          <a:xfrm>
            <a:off x="610648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422CD816-253E-40E9-AA19-23824AA62649}"/>
              </a:ext>
            </a:extLst>
          </p:cNvPr>
          <p:cNvSpPr/>
          <p:nvPr/>
        </p:nvSpPr>
        <p:spPr>
          <a:xfrm>
            <a:off x="538740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D030B30A-53E5-45B0-AAAB-5CE8FC7C77C2}"/>
              </a:ext>
            </a:extLst>
          </p:cNvPr>
          <p:cNvSpPr/>
          <p:nvPr/>
        </p:nvSpPr>
        <p:spPr>
          <a:xfrm>
            <a:off x="610648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F801AF09-D958-48CE-AED1-4BF56781EB7E}"/>
              </a:ext>
            </a:extLst>
          </p:cNvPr>
          <p:cNvSpPr/>
          <p:nvPr/>
        </p:nvSpPr>
        <p:spPr>
          <a:xfrm>
            <a:off x="251108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3EB6F733-C813-4BE4-86BA-73AF829FF7A0}"/>
              </a:ext>
            </a:extLst>
          </p:cNvPr>
          <p:cNvSpPr/>
          <p:nvPr/>
        </p:nvSpPr>
        <p:spPr>
          <a:xfrm>
            <a:off x="323016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EBA8529B-6990-4737-9C49-B761CF7698D5}"/>
              </a:ext>
            </a:extLst>
          </p:cNvPr>
          <p:cNvSpPr/>
          <p:nvPr/>
        </p:nvSpPr>
        <p:spPr>
          <a:xfrm>
            <a:off x="394924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4D5989A1-6F5F-4179-906D-2549374BE3D9}"/>
              </a:ext>
            </a:extLst>
          </p:cNvPr>
          <p:cNvSpPr/>
          <p:nvPr/>
        </p:nvSpPr>
        <p:spPr>
          <a:xfrm>
            <a:off x="323016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307FF6A6-96C5-48AA-B688-08EB6B6461EA}"/>
              </a:ext>
            </a:extLst>
          </p:cNvPr>
          <p:cNvSpPr/>
          <p:nvPr/>
        </p:nvSpPr>
        <p:spPr>
          <a:xfrm>
            <a:off x="394924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id="{B8B316F8-8390-463A-A0E8-473C6AEB4C49}"/>
              </a:ext>
            </a:extLst>
          </p:cNvPr>
          <p:cNvSpPr/>
          <p:nvPr/>
        </p:nvSpPr>
        <p:spPr>
          <a:xfrm>
            <a:off x="466832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E083AB06-C836-4129-A6ED-82A35460A3B0}"/>
              </a:ext>
            </a:extLst>
          </p:cNvPr>
          <p:cNvSpPr/>
          <p:nvPr/>
        </p:nvSpPr>
        <p:spPr>
          <a:xfrm>
            <a:off x="466832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id="{0317EEF9-0681-453E-A07C-DA4EB7E6C337}"/>
              </a:ext>
            </a:extLst>
          </p:cNvPr>
          <p:cNvSpPr/>
          <p:nvPr/>
        </p:nvSpPr>
        <p:spPr>
          <a:xfrm>
            <a:off x="538740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C4ED1DAC-2DAB-40D4-93F2-62C649DC3EAB}"/>
              </a:ext>
            </a:extLst>
          </p:cNvPr>
          <p:cNvSpPr/>
          <p:nvPr/>
        </p:nvSpPr>
        <p:spPr>
          <a:xfrm>
            <a:off x="610648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0" name="วงรี 39">
            <a:extLst>
              <a:ext uri="{FF2B5EF4-FFF2-40B4-BE49-F238E27FC236}">
                <a16:creationId xmlns:a16="http://schemas.microsoft.com/office/drawing/2014/main" id="{A0B33BDE-4C28-4DC5-817A-818D4B5386AD}"/>
              </a:ext>
            </a:extLst>
          </p:cNvPr>
          <p:cNvSpPr/>
          <p:nvPr/>
        </p:nvSpPr>
        <p:spPr>
          <a:xfrm>
            <a:off x="538740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4" name="ชื่อเรื่อง 1">
            <a:extLst>
              <a:ext uri="{FF2B5EF4-FFF2-40B4-BE49-F238E27FC236}">
                <a16:creationId xmlns:a16="http://schemas.microsoft.com/office/drawing/2014/main" id="{81FAD614-578A-4482-9EAE-9FB81359C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52" y="1279676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คณะผู้วิจัย</a:t>
            </a:r>
          </a:p>
        </p:txBody>
      </p:sp>
      <p:sp>
        <p:nvSpPr>
          <p:cNvPr id="45" name="ชื่อเรื่อง 1">
            <a:extLst>
              <a:ext uri="{FF2B5EF4-FFF2-40B4-BE49-F238E27FC236}">
                <a16:creationId xmlns:a16="http://schemas.microsoft.com/office/drawing/2014/main" id="{67285393-301A-494E-84DA-47DA2C4A9325}"/>
              </a:ext>
            </a:extLst>
          </p:cNvPr>
          <p:cNvSpPr txBox="1">
            <a:spLocks/>
          </p:cNvSpPr>
          <p:nvPr/>
        </p:nvSpPr>
        <p:spPr>
          <a:xfrm>
            <a:off x="295752" y="2814159"/>
            <a:ext cx="1599359" cy="1948761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</a:t>
            </a:r>
            <a:b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แลกเปลี่ยน</a:t>
            </a:r>
          </a:p>
        </p:txBody>
      </p:sp>
      <p:sp>
        <p:nvSpPr>
          <p:cNvPr id="49" name="ชื่อเรื่อง 34">
            <a:extLst>
              <a:ext uri="{FF2B5EF4-FFF2-40B4-BE49-F238E27FC236}">
                <a16:creationId xmlns:a16="http://schemas.microsoft.com/office/drawing/2014/main" id="{52E3ECEF-8A15-4DC7-B932-7C0345712B8F}"/>
              </a:ext>
            </a:extLst>
          </p:cNvPr>
          <p:cNvSpPr txBox="1">
            <a:spLocks/>
          </p:cNvSpPr>
          <p:nvPr/>
        </p:nvSpPr>
        <p:spPr>
          <a:xfrm>
            <a:off x="6335082" y="4603104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34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0" name="ชื่อเรื่อง 29">
            <a:extLst>
              <a:ext uri="{FF2B5EF4-FFF2-40B4-BE49-F238E27FC236}">
                <a16:creationId xmlns:a16="http://schemas.microsoft.com/office/drawing/2014/main" id="{06C096B7-FD26-488F-9365-47D5865A56F0}"/>
              </a:ext>
            </a:extLst>
          </p:cNvPr>
          <p:cNvSpPr txBox="1">
            <a:spLocks/>
          </p:cNvSpPr>
          <p:nvPr/>
        </p:nvSpPr>
        <p:spPr>
          <a:xfrm>
            <a:off x="6335082" y="4593119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29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1" name="ชื่อเรื่อง 602">
            <a:extLst>
              <a:ext uri="{FF2B5EF4-FFF2-40B4-BE49-F238E27FC236}">
                <a16:creationId xmlns:a16="http://schemas.microsoft.com/office/drawing/2014/main" id="{9ADB8FF6-BF5A-420E-A2CE-A83F95ACFCB1}"/>
              </a:ext>
            </a:extLst>
          </p:cNvPr>
          <p:cNvSpPr txBox="1">
            <a:spLocks/>
          </p:cNvSpPr>
          <p:nvPr/>
        </p:nvSpPr>
        <p:spPr>
          <a:xfrm>
            <a:off x="6369699" y="4018512"/>
            <a:ext cx="195418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solidFill>
                  <a:prstClr val="black"/>
                </a:solidFill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ม.</a:t>
            </a:r>
            <a:r>
              <a:rPr lang="en-US" sz="3600" dirty="0">
                <a:latin typeface="Kanit Medium" panose="00000600000000000000" pitchFamily="2" charset="-34"/>
                <a:cs typeface="Kanit Medium" panose="00000600000000000000" pitchFamily="2" charset="-34"/>
              </a:rPr>
              <a:t>602</a:t>
            </a:r>
            <a:endParaRPr lang="th-TH" sz="24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1E71533-89E9-4A9A-A898-BC506746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0" y="1005080"/>
            <a:ext cx="7238019" cy="1023562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3F1D3A8-9D05-471B-B00D-9119934CDA22}"/>
              </a:ext>
            </a:extLst>
          </p:cNvPr>
          <p:cNvSpPr/>
          <p:nvPr/>
        </p:nvSpPr>
        <p:spPr>
          <a:xfrm>
            <a:off x="-2061028" y="6122894"/>
            <a:ext cx="13765348" cy="280339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C5E5F5A6-4492-4C13-8545-4C752E8192EC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DCD4AD35-2608-43A5-97B2-F3475F0869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15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6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6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80"/>
                            </p:stCondLst>
                            <p:childTnLst>
                              <p:par>
                                <p:cTn id="15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6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5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mph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6 5.55112E-17 L -0.07847 5.55112E-17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" presetClass="emph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7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5" presetClass="path" presetSubtype="0" decel="10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6 -1.11111E-6 L -0.07847 -1.11111E-6 " pathEditMode="relative" rAng="0" ptsTypes="AA">
                                      <p:cBhvr>
                                        <p:cTn id="1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" presetClass="emph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8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9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5" presetClass="pat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2.22222E-6 L -0.07778 -2.22222E-6 " pathEditMode="relative" rAng="0" ptsTypes="AA">
                                      <p:cBhvr>
                                        <p:cTn id="19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" presetClass="emph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1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20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20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5" presetClass="pat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1.48148E-6 L -0.07847 1.48148E-6 " pathEditMode="relative" rAng="0" ptsTypes="AA">
                                      <p:cBhvr>
                                        <p:cTn id="20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50" presetClass="entr" presetSubtype="0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" presetClass="exit" presetSubtype="4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xit" presetSubtype="4" accel="100000" fill="hold" grpId="3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" presetClass="exit" presetSubtype="4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" presetClass="exit" presetSubtype="4" accel="10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xit" presetSubtype="4" accel="10000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" presetClass="exit" presetSubtype="4" accel="100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8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100"/>
                            </p:stCondLst>
                            <p:childTnLst>
                              <p:par>
                                <p:cTn id="26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62615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8" grpId="0" animBg="1"/>
      <p:bldP spid="48" grpId="1" animBg="1"/>
      <p:bldP spid="2" grpId="0" animBg="1"/>
      <p:bldP spid="2" grpId="1" animBg="1"/>
      <p:bldP spid="2" grpId="2" animBg="1"/>
      <p:bldP spid="2" grpId="3" animBg="1"/>
      <p:bldP spid="6" grpId="0" animBg="1"/>
      <p:bldP spid="6" grpId="1" animBg="1"/>
      <p:bldP spid="6" grpId="2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0" grpId="3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/>
      <p:bldP spid="44" grpId="1"/>
      <p:bldP spid="45" grpId="0"/>
      <p:bldP spid="45" grpId="1"/>
      <p:bldP spid="49" grpId="0"/>
      <p:bldP spid="49" grpId="1"/>
      <p:bldP spid="50" grpId="0"/>
      <p:bldP spid="51" grpId="0"/>
      <p:bldP spid="52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013059D-2A63-4119-A192-4D666FEA1D41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78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หลักการภายใน</a:t>
            </a:r>
            <a:b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614520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คาบเรียนและตารางเรียน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สถานที่สอนของอาจารย์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การจัดการกับ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รายชื่ออาจารย์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[ส่งออกข้อมูล]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</a:t>
                      </a:r>
                      <a:r>
                        <a:rPr lang="th-TH" sz="2400" kern="12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นำเข้า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[ล้างข้อมูล]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DA3DE6D-93E5-4D0E-AB5A-286811840EC7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BA5AC6-6C67-48C9-9019-51E02314F1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13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คุณภาพของ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90604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การอ่านข้อมูล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การเพิ่มและการแก้ไขข้อมูล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การโอนย้ายข้อมูล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ระหว่างแอปพลิเคชัน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ความครบถ้วนของข้อมูล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ที่ใช้แสดงผลภายในแอปพลิเคชัน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ความรวดเร็ว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ในการเรียกใช้แอปพลิเคชัน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การควบคุม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ความเสถียร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การออกแบบ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ขนาดของตัวอักษร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ความพึงพอใจแอปพลิเคชันใน</a:t>
                      </a: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ภาพรวม</a:t>
                      </a:r>
                      <a:endParaRPr lang="en-US" sz="2400" u="none" kern="1200" dirty="0">
                        <a:solidFill>
                          <a:srgbClr val="4472C4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05B4081-AE36-4C9A-B73B-53C0FBBF69E1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963838F-6FBC-4513-A625-F604B33765CE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71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3419F7AF-D4C1-4226-914D-94FF357D2FF0}"/>
              </a:ext>
            </a:extLst>
          </p:cNvPr>
          <p:cNvGrpSpPr/>
          <p:nvPr/>
        </p:nvGrpSpPr>
        <p:grpSpPr>
          <a:xfrm>
            <a:off x="158068" y="154745"/>
            <a:ext cx="8827863" cy="6063175"/>
            <a:chOff x="-1050384" y="2631495"/>
            <a:chExt cx="3765446" cy="2586193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CEB38AEF-3CF5-48DA-8258-690CFDF77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CE696A53-73CD-43AC-A26C-371893C4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0384" y="2631495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97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663" y="2690239"/>
            <a:ext cx="3304674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ผลการวิจัย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24555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ปริมาณข้อมูลในการกรอกข้อมูลคาบเรียน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4.38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0.55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948010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ปริมาณข้อมูลในการกรอกข้อมูลสถานที่สอน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4.28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0.64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37255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6F8A150-54C3-44B6-9338-917D33A4A0F3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79B022F-7285-4D8A-B1D6-012315CD654D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18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85740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2908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5497780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การแก้ไขข้อมูลคาบเรียนและตารางเรียน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04905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สถานที่สอนของอาจารย์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0.79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27850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9038491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การจัดการกับรายชื่ออาจารย์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0.73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8247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คำสั่ง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[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ส่งออกข้อมูล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]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688738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9842176"/>
      </p:ext>
    </p:extLst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นำเข้าข้อมูล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0.74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7308564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ล้างข้อมูล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7068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3728186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การอ่านข้อมูลภายในแอปพลิเคชัน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4.55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14691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การเพิ่มและการแก้ไขข้อมูลภายในแอปพลิเคชัน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81231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AD7D3F6-37A3-4A98-B1EA-BEDB9ACAC66D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C676C4D3-9559-4115-A287-5616703B6ED7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31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2132070"/>
      </p:ext>
    </p:extLst>
  </p:cSld>
  <p:clrMapOvr>
    <a:masterClrMapping/>
  </p:clrMapOvr>
  <p:transition spd="slow"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การโอนย้ายข้อมูลระหว่างแอปพลิเคชัน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146815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700" dirty="0">
                <a:latin typeface="Kanit" panose="00000500000000000000" pitchFamily="2" charset="-34"/>
                <a:cs typeface="Kanit" panose="00000500000000000000" pitchFamily="2" charset="-34"/>
              </a:rPr>
              <a:t>ความครบถ้วนของข้อมูลที่ใช้แสดงผลภายในแอปพลิเคชัน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30493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4698635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ความรวดเร็วในการเรียกใช้แอปพลิเคชัน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0268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การควบคุมแอปพลิเคชัน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00480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2721459"/>
      </p:ext>
    </p:extLst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ความเสถียรภายในแอปพลิเคชัน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0.80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891433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การออกแบบภายในแอปพลิเคชัน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4.41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10328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10580966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ขนาดของตัวอักษรภายในแอปพลิเคชัน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878968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ความพึงพอใจแอปพลิเคชันในภาพรวม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0.59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54023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6104093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A9D8974B-B867-442C-A8A0-DD7271AC3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0" y="2201594"/>
            <a:ext cx="5120640" cy="245481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สรุปผล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อภิปรายผล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</p:spTree>
    <p:extLst>
      <p:ext uri="{BB962C8B-B14F-4D97-AF65-F5344CB8AC3E}">
        <p14:creationId xmlns:p14="http://schemas.microsoft.com/office/powerpoint/2010/main" val="342867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0566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93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3090282"/>
      </p:ext>
    </p:extLst>
  </p:cSld>
  <p:clrMapOvr>
    <a:masterClrMapping/>
  </p:clrMapOvr>
  <p:transition spd="slow">
    <p:strips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0743839"/>
      </p:ext>
    </p:extLst>
  </p:cSld>
  <p:clrMapOvr>
    <a:masterClrMapping/>
  </p:clrMapOvr>
  <p:transition spd="slow">
    <p:strips dir="r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7398512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D039BEC-1052-48B2-95C9-D7D796CE0DB5}"/>
              </a:ext>
            </a:extLst>
          </p:cNvPr>
          <p:cNvSpPr txBox="1"/>
          <p:nvPr/>
        </p:nvSpPr>
        <p:spPr>
          <a:xfrm rot="746193">
            <a:off x="4962570" y="263463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DAD02D1-0C6E-4B95-B34A-CB6AB717438E}"/>
              </a:ext>
            </a:extLst>
          </p:cNvPr>
          <p:cNvSpPr txBox="1"/>
          <p:nvPr/>
        </p:nvSpPr>
        <p:spPr>
          <a:xfrm rot="20789540">
            <a:off x="5518077" y="3199386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821E6ADC-25F6-48DD-8E70-0681A1F13018}"/>
              </a:ext>
            </a:extLst>
          </p:cNvPr>
          <p:cNvSpPr txBox="1"/>
          <p:nvPr/>
        </p:nvSpPr>
        <p:spPr>
          <a:xfrm rot="870055">
            <a:off x="6693643" y="318472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644D403C-6768-4ECA-BF71-806B26325E43}"/>
              </a:ext>
            </a:extLst>
          </p:cNvPr>
          <p:cNvSpPr txBox="1"/>
          <p:nvPr/>
        </p:nvSpPr>
        <p:spPr>
          <a:xfrm rot="20906897">
            <a:off x="4070731" y="23533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A9F091F-8957-4C80-A7E0-F5A013266948}"/>
              </a:ext>
            </a:extLst>
          </p:cNvPr>
          <p:cNvSpPr txBox="1"/>
          <p:nvPr/>
        </p:nvSpPr>
        <p:spPr>
          <a:xfrm rot="19681787">
            <a:off x="3573142" y="27530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A390B934-DE97-48CA-96DA-2EED105C5400}"/>
              </a:ext>
            </a:extLst>
          </p:cNvPr>
          <p:cNvSpPr txBox="1"/>
          <p:nvPr/>
        </p:nvSpPr>
        <p:spPr>
          <a:xfrm rot="746193">
            <a:off x="3027248" y="3266352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448FD71B-62EF-4134-B6C8-D98C638B6BF5}"/>
              </a:ext>
            </a:extLst>
          </p:cNvPr>
          <p:cNvSpPr txBox="1"/>
          <p:nvPr/>
        </p:nvSpPr>
        <p:spPr>
          <a:xfrm rot="19925273">
            <a:off x="2169217" y="289839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DD760324-2FBB-4220-83BC-907D87A06DD7}"/>
              </a:ext>
            </a:extLst>
          </p:cNvPr>
          <p:cNvSpPr txBox="1"/>
          <p:nvPr/>
        </p:nvSpPr>
        <p:spPr>
          <a:xfrm rot="746193">
            <a:off x="1632864" y="3391399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FA9B5A86-F65F-4283-92E4-5D8500E23138}"/>
              </a:ext>
            </a:extLst>
          </p:cNvPr>
          <p:cNvSpPr txBox="1"/>
          <p:nvPr/>
        </p:nvSpPr>
        <p:spPr>
          <a:xfrm rot="20942630">
            <a:off x="1020877" y="296789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DA97FA14-B4F6-4F04-9FA7-CC55AF0C1AA6}"/>
              </a:ext>
            </a:extLst>
          </p:cNvPr>
          <p:cNvSpPr txBox="1"/>
          <p:nvPr/>
        </p:nvSpPr>
        <p:spPr>
          <a:xfrm rot="746193">
            <a:off x="283333" y="3473791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05193AC5-8831-44AA-9F17-B7F0FA804A77}"/>
              </a:ext>
            </a:extLst>
          </p:cNvPr>
          <p:cNvSpPr txBox="1"/>
          <p:nvPr/>
        </p:nvSpPr>
        <p:spPr>
          <a:xfrm rot="20429094">
            <a:off x="7187128" y="30626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113B7801-3E3F-42F9-AE3B-2B3A2CD015D0}"/>
              </a:ext>
            </a:extLst>
          </p:cNvPr>
          <p:cNvSpPr txBox="1"/>
          <p:nvPr/>
        </p:nvSpPr>
        <p:spPr>
          <a:xfrm rot="20990402">
            <a:off x="5917238" y="290738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F1FF044-6D75-4265-8505-50BAF270B224}"/>
              </a:ext>
            </a:extLst>
          </p:cNvPr>
          <p:cNvSpPr txBox="1"/>
          <p:nvPr/>
        </p:nvSpPr>
        <p:spPr>
          <a:xfrm rot="270423">
            <a:off x="7980177" y="3331393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DA617C03-2449-41C8-8031-8835A8489C49}"/>
              </a:ext>
            </a:extLst>
          </p:cNvPr>
          <p:cNvSpPr txBox="1"/>
          <p:nvPr/>
        </p:nvSpPr>
        <p:spPr>
          <a:xfrm rot="713851">
            <a:off x="7674280" y="279057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17F58585-CC72-44AA-B8C3-E06231B12D06}"/>
              </a:ext>
            </a:extLst>
          </p:cNvPr>
          <p:cNvSpPr txBox="1"/>
          <p:nvPr/>
        </p:nvSpPr>
        <p:spPr>
          <a:xfrm rot="20906249">
            <a:off x="8608153" y="32842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B2689C-4978-41C8-989C-18D0BBCF17F6}"/>
              </a:ext>
            </a:extLst>
          </p:cNvPr>
          <p:cNvSpPr/>
          <p:nvPr/>
        </p:nvSpPr>
        <p:spPr>
          <a:xfrm rot="10800000">
            <a:off x="4108592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ลูกศร: ลง 30">
            <a:extLst>
              <a:ext uri="{FF2B5EF4-FFF2-40B4-BE49-F238E27FC236}">
                <a16:creationId xmlns:a16="http://schemas.microsoft.com/office/drawing/2014/main" id="{9106120F-DAA9-4530-BC46-0AA082436A18}"/>
              </a:ext>
            </a:extLst>
          </p:cNvPr>
          <p:cNvSpPr/>
          <p:nvPr/>
        </p:nvSpPr>
        <p:spPr>
          <a:xfrm rot="10800000">
            <a:off x="2315183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ลูกศร: ลง 31">
            <a:extLst>
              <a:ext uri="{FF2B5EF4-FFF2-40B4-BE49-F238E27FC236}">
                <a16:creationId xmlns:a16="http://schemas.microsoft.com/office/drawing/2014/main" id="{3649C2D1-4CE4-4BDB-A7B8-6069C687F03E}"/>
              </a:ext>
            </a:extLst>
          </p:cNvPr>
          <p:cNvSpPr/>
          <p:nvPr/>
        </p:nvSpPr>
        <p:spPr>
          <a:xfrm rot="10800000">
            <a:off x="851210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ลูกศร: ลง 32">
            <a:extLst>
              <a:ext uri="{FF2B5EF4-FFF2-40B4-BE49-F238E27FC236}">
                <a16:creationId xmlns:a16="http://schemas.microsoft.com/office/drawing/2014/main" id="{E7198422-20D4-4B7E-8703-249D2A030A9C}"/>
              </a:ext>
            </a:extLst>
          </p:cNvPr>
          <p:cNvSpPr/>
          <p:nvPr/>
        </p:nvSpPr>
        <p:spPr>
          <a:xfrm rot="10800000">
            <a:off x="-315564" y="4989210"/>
            <a:ext cx="926816" cy="3068942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ลูกศร: ลง 33">
            <a:extLst>
              <a:ext uri="{FF2B5EF4-FFF2-40B4-BE49-F238E27FC236}">
                <a16:creationId xmlns:a16="http://schemas.microsoft.com/office/drawing/2014/main" id="{6AFFAB0E-53D4-4C3B-A4A1-AD87B9F49272}"/>
              </a:ext>
            </a:extLst>
          </p:cNvPr>
          <p:cNvSpPr/>
          <p:nvPr/>
        </p:nvSpPr>
        <p:spPr>
          <a:xfrm rot="10800000">
            <a:off x="5919615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ลูกศร: ลง 34">
            <a:extLst>
              <a:ext uri="{FF2B5EF4-FFF2-40B4-BE49-F238E27FC236}">
                <a16:creationId xmlns:a16="http://schemas.microsoft.com/office/drawing/2014/main" id="{B3C0E2C1-5154-4AAA-A894-30B3FEBF819D}"/>
              </a:ext>
            </a:extLst>
          </p:cNvPr>
          <p:cNvSpPr/>
          <p:nvPr/>
        </p:nvSpPr>
        <p:spPr>
          <a:xfrm rot="10800000">
            <a:off x="7365974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7FF7B608-48CE-453B-B2C8-E8DA761DC6A6}"/>
              </a:ext>
            </a:extLst>
          </p:cNvPr>
          <p:cNvSpPr/>
          <p:nvPr/>
        </p:nvSpPr>
        <p:spPr>
          <a:xfrm rot="10800000">
            <a:off x="8548313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C6B46E81-271B-4DCC-B110-FC39DE8E2B46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7</a:t>
            </a:fld>
            <a:endParaRPr lang="th-TH" sz="2800" dirty="0">
              <a:effectLst>
                <a:glow rad="190500">
                  <a:schemeClr val="bg1">
                    <a:alpha val="30000"/>
                  </a:schemeClr>
                </a:glow>
              </a:effectLst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5448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8" presetClass="entr" presetSubtype="0" accel="50000" fill="hold" grpId="0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8" presetClass="entr" presetSubtype="0" accel="5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8" presetClass="entr" presetSubtype="0" accel="50000" fill="hold" grpId="0" nodeType="withEffect">
                                  <p:stCondLst>
                                    <p:cond delay="1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8" presetClass="entr" presetSubtype="0" accel="5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8" presetClass="entr" presetSubtype="0" accel="5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8" presetClass="entr" presetSubtype="0" accel="50000" fill="hold" grpId="0" nodeType="withEffect">
                                  <p:stCondLst>
                                    <p:cond delay="3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8" presetClass="entr" presetSubtype="0" accel="5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8" presetClass="entr" presetSubtype="0" accel="50000" fill="hold" grpId="0" nodeType="withEffect">
                                  <p:stCondLst>
                                    <p:cond delay="4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8" presetClass="entr" presetSubtype="0" accel="50000" fill="hold" grpId="0" nodeType="withEffect">
                                  <p:stCondLst>
                                    <p:cond delay="5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8" presetClass="entr" presetSubtype="0" accel="5000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8" presetClass="entr" presetSubtype="0" accel="5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7" grpId="0"/>
      <p:bldP spid="29" grpId="0"/>
      <p:bldP spid="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0.73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ส่งออกข้อมูล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นำเข้าข้อมูล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ล้างข้อมูล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4.55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การควบคุมแอปพลิเคชัน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0.80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4.41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03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7" grpId="1" animBg="1"/>
      <p:bldP spid="18" grpId="1" animBg="1"/>
      <p:bldP spid="19" grpId="1" animBg="1"/>
      <p:bldP spid="20" grpId="1" animBg="1"/>
      <p:bldP spid="21" grpId="1" animBg="1"/>
      <p:bldP spid="22" grpId="1" animBg="1"/>
      <p:bldP spid="23" grpId="1" animBg="1"/>
      <p:bldP spid="24" grpId="1" animBg="1"/>
      <p:bldP spid="25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19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21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964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D9D4173-2857-45E8-A201-1E5BD06F9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7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F7ED96E2-508A-4082-85E6-C83539676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961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6" presetClass="emph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5916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ดึงข้อมูลแบบ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Manual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ไม่ค่อยดีเท่าไร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ถ้าสามารถ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Integrate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เข้าไปเลย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ก็ได้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ที่เหลือดีมาก พยายามต่อไป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1" name="ชื่อเรื่อง 2">
            <a:extLst>
              <a:ext uri="{FF2B5EF4-FFF2-40B4-BE49-F238E27FC236}">
                <a16:creationId xmlns:a16="http://schemas.microsoft.com/office/drawing/2014/main" id="{FFD6BC3E-205A-4DB6-89CE-2A5135D8E5CE}"/>
              </a:ext>
            </a:extLst>
          </p:cNvPr>
          <p:cNvSpPr txBox="1">
            <a:spLocks/>
          </p:cNvSpPr>
          <p:nvPr/>
        </p:nvSpPr>
        <p:spPr>
          <a:xfrm>
            <a:off x="621982" y="3258854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น่าจะ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ทำสำเร็จรูปเลย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ขี้</a:t>
            </a: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เกียจอัพ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B545CFD-AE46-48FA-A877-94D65663E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5" t="61711" r="49716" b="37015"/>
          <a:stretch/>
        </p:blipFill>
        <p:spPr>
          <a:xfrm>
            <a:off x="6073459" y="4158631"/>
            <a:ext cx="581526" cy="1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1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11" grpId="0" animBg="1"/>
      <p:bldP spid="11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52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20000" decel="8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1483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2490133"/>
            <a:ext cx="1179126" cy="1877733"/>
          </a:xfrm>
          <a:prstGeom prst="rect">
            <a:avLst/>
          </a:prstGeom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C4474B78-CB9C-4F69-9ACB-AE6B5BFA1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2490133"/>
            <a:ext cx="1179126" cy="1877733"/>
          </a:xfrm>
          <a:prstGeom prst="rect">
            <a:avLst/>
          </a:prstGeom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E86F6F16-210D-4000-B41F-3AAD4AE12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2490133"/>
            <a:ext cx="1179126" cy="1877733"/>
          </a:xfrm>
          <a:prstGeom prst="rect">
            <a:avLst/>
          </a:prstGeom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6F993CBD-DE51-47CF-B996-D5EA76C81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538066"/>
            <a:ext cx="1179126" cy="1877733"/>
          </a:xfrm>
          <a:prstGeom prst="rect">
            <a:avLst/>
          </a:prstGeom>
        </p:spPr>
      </p:pic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BC31BD34-6E3E-47AB-979D-175C86DB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538066"/>
            <a:ext cx="1179126" cy="1877733"/>
          </a:xfrm>
          <a:prstGeom prst="rect">
            <a:avLst/>
          </a:prstGeom>
        </p:spPr>
      </p:pic>
      <p:pic>
        <p:nvPicPr>
          <p:cNvPr id="61" name="รูปภาพ 60">
            <a:extLst>
              <a:ext uri="{FF2B5EF4-FFF2-40B4-BE49-F238E27FC236}">
                <a16:creationId xmlns:a16="http://schemas.microsoft.com/office/drawing/2014/main" id="{1B1CC769-4CA0-4FEE-95AF-1032D08C9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538066"/>
            <a:ext cx="1179126" cy="1877733"/>
          </a:xfrm>
          <a:prstGeom prst="rect">
            <a:avLst/>
          </a:prstGeom>
        </p:spPr>
      </p:pic>
      <p:pic>
        <p:nvPicPr>
          <p:cNvPr id="62" name="รูปภาพ 61">
            <a:extLst>
              <a:ext uri="{FF2B5EF4-FFF2-40B4-BE49-F238E27FC236}">
                <a16:creationId xmlns:a16="http://schemas.microsoft.com/office/drawing/2014/main" id="{0174071B-508E-4604-AA92-0112AED26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2490133"/>
            <a:ext cx="1179126" cy="1877733"/>
          </a:xfrm>
          <a:prstGeom prst="rect">
            <a:avLst/>
          </a:prstGeom>
        </p:spPr>
      </p:pic>
      <p:pic>
        <p:nvPicPr>
          <p:cNvPr id="63" name="รูปภาพ 62">
            <a:extLst>
              <a:ext uri="{FF2B5EF4-FFF2-40B4-BE49-F238E27FC236}">
                <a16:creationId xmlns:a16="http://schemas.microsoft.com/office/drawing/2014/main" id="{6D8D0789-35F5-483C-A1F8-09FEAA9E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538066"/>
            <a:ext cx="1179126" cy="1877733"/>
          </a:xfrm>
          <a:prstGeom prst="rect">
            <a:avLst/>
          </a:prstGeom>
        </p:spPr>
      </p:pic>
      <p:pic>
        <p:nvPicPr>
          <p:cNvPr id="64" name="รูปภาพ 63">
            <a:extLst>
              <a:ext uri="{FF2B5EF4-FFF2-40B4-BE49-F238E27FC236}">
                <a16:creationId xmlns:a16="http://schemas.microsoft.com/office/drawing/2014/main" id="{7E625225-9192-4543-A3E7-CD8FA014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2490133"/>
            <a:ext cx="1179126" cy="1877733"/>
          </a:xfrm>
          <a:prstGeom prst="rect">
            <a:avLst/>
          </a:prstGeom>
        </p:spPr>
      </p:pic>
      <p:pic>
        <p:nvPicPr>
          <p:cNvPr id="65" name="รูปภาพ 64">
            <a:extLst>
              <a:ext uri="{FF2B5EF4-FFF2-40B4-BE49-F238E27FC236}">
                <a16:creationId xmlns:a16="http://schemas.microsoft.com/office/drawing/2014/main" id="{9D4B629B-CDAA-4060-AAEB-758261C52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538066"/>
            <a:ext cx="1179126" cy="1877733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646C1282-9A34-42F2-9B4D-2774AB47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2490133"/>
            <a:ext cx="1179126" cy="1877733"/>
          </a:xfrm>
          <a:prstGeom prst="rect">
            <a:avLst/>
          </a:prstGeom>
        </p:spPr>
      </p:pic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8140E964-82D6-4B7B-8A51-10BDECF96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538066"/>
            <a:ext cx="1179126" cy="1877733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4065B051-992A-4E00-B393-3E030D19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2490133"/>
            <a:ext cx="1179126" cy="1877733"/>
          </a:xfrm>
          <a:prstGeom prst="rect">
            <a:avLst/>
          </a:prstGeom>
        </p:spPr>
      </p:pic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E1CEC7D7-E1FB-4211-9829-61503BCCA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538066"/>
            <a:ext cx="1179126" cy="1877733"/>
          </a:xfrm>
          <a:prstGeom prst="rect">
            <a:avLst/>
          </a:prstGeom>
        </p:spPr>
      </p:pic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3A64E292-2584-4B0D-AF01-88175AC1F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42200"/>
            <a:ext cx="1179126" cy="1877733"/>
          </a:xfrm>
          <a:prstGeom prst="rect">
            <a:avLst/>
          </a:prstGeom>
        </p:spPr>
      </p:pic>
      <p:pic>
        <p:nvPicPr>
          <p:cNvPr id="75" name="รูปภาพ 74">
            <a:extLst>
              <a:ext uri="{FF2B5EF4-FFF2-40B4-BE49-F238E27FC236}">
                <a16:creationId xmlns:a16="http://schemas.microsoft.com/office/drawing/2014/main" id="{422FE160-D4B8-4DD2-854B-86F76C4B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42200"/>
            <a:ext cx="1179126" cy="1877733"/>
          </a:xfrm>
          <a:prstGeom prst="rect">
            <a:avLst/>
          </a:prstGeom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8A0A8C0E-F06F-44FA-831F-E8BD1ECE8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42200"/>
            <a:ext cx="1179126" cy="1877733"/>
          </a:xfrm>
          <a:prstGeom prst="rect">
            <a:avLst/>
          </a:prstGeom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C70B3E86-0EBB-4776-93A2-4AF6A4CC5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42200"/>
            <a:ext cx="1179126" cy="1877733"/>
          </a:xfrm>
          <a:prstGeom prst="rect">
            <a:avLst/>
          </a:prstGeom>
        </p:spPr>
      </p:pic>
      <p:pic>
        <p:nvPicPr>
          <p:cNvPr id="78" name="รูปภาพ 77">
            <a:extLst>
              <a:ext uri="{FF2B5EF4-FFF2-40B4-BE49-F238E27FC236}">
                <a16:creationId xmlns:a16="http://schemas.microsoft.com/office/drawing/2014/main" id="{FE497735-3F2C-4DDB-9F1B-A994DCFF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42200"/>
            <a:ext cx="1179126" cy="1877733"/>
          </a:xfrm>
          <a:prstGeom prst="rect">
            <a:avLst/>
          </a:prstGeom>
        </p:spPr>
      </p:pic>
      <p:pic>
        <p:nvPicPr>
          <p:cNvPr id="80" name="รูปภาพ 79">
            <a:extLst>
              <a:ext uri="{FF2B5EF4-FFF2-40B4-BE49-F238E27FC236}">
                <a16:creationId xmlns:a16="http://schemas.microsoft.com/office/drawing/2014/main" id="{8B034EE6-9B7D-4DF2-B115-14CE1501B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42200"/>
            <a:ext cx="1179126" cy="1877733"/>
          </a:xfrm>
          <a:prstGeom prst="rect">
            <a:avLst/>
          </a:prstGeom>
        </p:spPr>
      </p:pic>
      <p:pic>
        <p:nvPicPr>
          <p:cNvPr id="81" name="รูปภาพ 80">
            <a:extLst>
              <a:ext uri="{FF2B5EF4-FFF2-40B4-BE49-F238E27FC236}">
                <a16:creationId xmlns:a16="http://schemas.microsoft.com/office/drawing/2014/main" id="{2220E881-3024-4C92-BD34-94895859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42200"/>
            <a:ext cx="1179126" cy="1877733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F5BE57-1D34-4AFE-9685-45DB8BB2A20C}"/>
              </a:ext>
            </a:extLst>
          </p:cNvPr>
          <p:cNvSpPr/>
          <p:nvPr/>
        </p:nvSpPr>
        <p:spPr>
          <a:xfrm>
            <a:off x="-1648691" y="0"/>
            <a:ext cx="12441382" cy="2490134"/>
          </a:xfrm>
          <a:prstGeom prst="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ED1EF8C-E85B-4820-818F-5EDEA836EBD9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8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09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79866" y="419762"/>
            <a:ext cx="3779313" cy="6018476"/>
          </a:xfrm>
          <a:prstGeom prst="rect">
            <a:avLst/>
          </a:prstGeom>
        </p:spPr>
      </p:pic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9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98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3853</TotalTime>
  <Words>1810</Words>
  <Application>Microsoft Office PowerPoint</Application>
  <PresentationFormat>นำเสนอทางหน้าจอ (4:3)</PresentationFormat>
  <Paragraphs>442</Paragraphs>
  <Slides>77</Slides>
  <Notes>0</Notes>
  <HiddenSlides>0</HiddenSlides>
  <MMClips>2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77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Kanit</vt:lpstr>
      <vt:lpstr>Kanit Bold</vt:lpstr>
      <vt:lpstr>Kanit Light</vt:lpstr>
      <vt:lpstr>Kanit Medium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สำหรับนักเรียนโรงเรียนสวนกุหลาบวิทยาลัย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วัตถุประสงค์</vt:lpstr>
      <vt:lpstr>วัตถุประสงค์</vt:lpstr>
      <vt:lpstr>วัตถุประสงค์</vt:lpstr>
      <vt:lpstr>สมมติฐาน</vt:lpstr>
      <vt:lpstr>เอกสารและงานวิจัยที่เกี่ยวข้อง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งานวิจัยที่เกี่ยวข้อง</vt:lpstr>
      <vt:lpstr>งานนำเสนอ PowerPoint</vt:lpstr>
      <vt:lpstr>วิธีการดำเนินงานวิจัย</vt:lpstr>
      <vt:lpstr>งานนำเสนอ PowerPoint</vt:lpstr>
      <vt:lpstr>Waterfall Model</vt:lpstr>
      <vt:lpstr>Waterfall Model</vt:lpstr>
      <vt:lpstr>Waterfall Model</vt:lpstr>
      <vt:lpstr>ฐานข้อมูล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ฐานข้อมูล</vt:lpstr>
      <vt:lpstr>ฐานข้อมูล</vt:lpstr>
      <vt:lpstr>ฐานข้อมูล</vt:lpstr>
      <vt:lpstr>ฐานข้อมูล</vt:lpstr>
      <vt:lpstr>หลักการทำงาน</vt:lpstr>
      <vt:lpstr>หลักการทำงาน</vt:lpstr>
      <vt:lpstr>ฐานข้อมูล</vt:lpstr>
      <vt:lpstr>Waterfall Model</vt:lpstr>
      <vt:lpstr>Waterfall Model</vt:lpstr>
      <vt:lpstr>งานนำเสนอ PowerPoint</vt:lpstr>
      <vt:lpstr>Waterfall Model</vt:lpstr>
      <vt:lpstr>Waterfall Model</vt:lpstr>
      <vt:lpstr>Waterfall Model</vt:lpstr>
      <vt:lpstr>Waterfall Model</vt:lpstr>
      <vt:lpstr>คณะผู้วิจัย</vt:lpstr>
      <vt:lpstr>งานนำเสนอ PowerPoint</vt:lpstr>
      <vt:lpstr>งานนำเสนอ PowerPoint</vt:lpstr>
      <vt:lpstr>งานนำเสนอ PowerPoint</vt:lpstr>
      <vt:lpstr>ผลการวิจัย</vt:lpstr>
      <vt:lpstr>ปริมาณข้อมูลในการกรอกข้อมูลคาบเรียน  </vt:lpstr>
      <vt:lpstr>การแสดงผลข้อมูลตารางเรียน  </vt:lpstr>
      <vt:lpstr>การแก้ไขข้อมูลคาบเรียนและตารางเรียน  </vt:lpstr>
      <vt:lpstr>การจัดการกับรายชื่ออาจารย์  </vt:lpstr>
      <vt:lpstr>คำสั่ง [นำเข้าข้อมูล]  </vt:lpstr>
      <vt:lpstr>การอ่านข้อมูลภายในแอปพลิเคชัน</vt:lpstr>
      <vt:lpstr>การโอนย้ายข้อมูลระหว่างแอปพลิเคชัน</vt:lpstr>
      <vt:lpstr>ความรวดเร็วในการเรียกใช้แอปพลิเคชัน</vt:lpstr>
      <vt:lpstr>ความเสถียรภายในแอปพลิเคชัน</vt:lpstr>
      <vt:lpstr>ขนาดของตัวอักษรภายในแอปพลิเคชัน  </vt:lpstr>
      <vt:lpstr>สรุปผล อภิปรายผล 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ข้อเสนอแนะ</vt:lpstr>
      <vt:lpstr>ข้อเสนอแนะ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แอปพลิเคชัน แสดงตารางเรียน และสถานที่สอนของอาจารย์ สำหรับนักเรียนโรงเรียนสวนกุหลาบวิทยาลัย</dc:title>
  <dc:creator>๑๒๓</dc:creator>
  <cp:lastModifiedBy>๑๒๓</cp:lastModifiedBy>
  <cp:revision>149</cp:revision>
  <dcterms:created xsi:type="dcterms:W3CDTF">2019-05-04T15:26:29Z</dcterms:created>
  <dcterms:modified xsi:type="dcterms:W3CDTF">2019-06-11T16:33:10Z</dcterms:modified>
</cp:coreProperties>
</file>